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299030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207039" y="10710471"/>
            <a:ext cx="495741" cy="23630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798577" y="10707017"/>
            <a:ext cx="168445" cy="18626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986708" y="10759172"/>
            <a:ext cx="120279" cy="13491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8128272" y="10759172"/>
            <a:ext cx="120279" cy="13491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8269830" y="10688108"/>
            <a:ext cx="416453" cy="206781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8773280" y="10698765"/>
            <a:ext cx="982344" cy="196215"/>
          </a:xfrm>
          <a:custGeom>
            <a:avLst/>
            <a:gdLst/>
            <a:ahLst/>
            <a:cxnLst/>
            <a:rect l="l" t="t" r="r" b="b"/>
            <a:pathLst>
              <a:path w="982344" h="196215">
                <a:moveTo>
                  <a:pt x="76644" y="11709"/>
                </a:moveTo>
                <a:lnTo>
                  <a:pt x="38315" y="12509"/>
                </a:lnTo>
                <a:lnTo>
                  <a:pt x="0" y="11709"/>
                </a:lnTo>
                <a:lnTo>
                  <a:pt x="279" y="22085"/>
                </a:lnTo>
                <a:lnTo>
                  <a:pt x="25285" y="160997"/>
                </a:lnTo>
                <a:lnTo>
                  <a:pt x="24765" y="170522"/>
                </a:lnTo>
                <a:lnTo>
                  <a:pt x="21856" y="175933"/>
                </a:lnTo>
                <a:lnTo>
                  <a:pt x="14617" y="179006"/>
                </a:lnTo>
                <a:lnTo>
                  <a:pt x="1066" y="181483"/>
                </a:lnTo>
                <a:lnTo>
                  <a:pt x="1333" y="191604"/>
                </a:lnTo>
                <a:lnTo>
                  <a:pt x="38315" y="190804"/>
                </a:lnTo>
                <a:lnTo>
                  <a:pt x="75844" y="191604"/>
                </a:lnTo>
                <a:lnTo>
                  <a:pt x="76111" y="181483"/>
                </a:lnTo>
                <a:lnTo>
                  <a:pt x="62623" y="178968"/>
                </a:lnTo>
                <a:lnTo>
                  <a:pt x="55283" y="176263"/>
                </a:lnTo>
                <a:lnTo>
                  <a:pt x="52235" y="171729"/>
                </a:lnTo>
                <a:lnTo>
                  <a:pt x="51638" y="163664"/>
                </a:lnTo>
                <a:lnTo>
                  <a:pt x="52158" y="39916"/>
                </a:lnTo>
                <a:lnTo>
                  <a:pt x="52654" y="32410"/>
                </a:lnTo>
                <a:lnTo>
                  <a:pt x="55486" y="27609"/>
                </a:lnTo>
                <a:lnTo>
                  <a:pt x="62712" y="24498"/>
                </a:lnTo>
                <a:lnTo>
                  <a:pt x="76377" y="22085"/>
                </a:lnTo>
                <a:lnTo>
                  <a:pt x="76644" y="11709"/>
                </a:lnTo>
                <a:close/>
              </a:path>
              <a:path w="982344" h="196215">
                <a:moveTo>
                  <a:pt x="236562" y="182549"/>
                </a:moveTo>
                <a:lnTo>
                  <a:pt x="225920" y="180746"/>
                </a:lnTo>
                <a:lnTo>
                  <a:pt x="219900" y="177863"/>
                </a:lnTo>
                <a:lnTo>
                  <a:pt x="217220" y="172935"/>
                </a:lnTo>
                <a:lnTo>
                  <a:pt x="216611" y="164998"/>
                </a:lnTo>
                <a:lnTo>
                  <a:pt x="217398" y="80111"/>
                </a:lnTo>
                <a:lnTo>
                  <a:pt x="216344" y="75311"/>
                </a:lnTo>
                <a:lnTo>
                  <a:pt x="200952" y="67094"/>
                </a:lnTo>
                <a:lnTo>
                  <a:pt x="193128" y="63233"/>
                </a:lnTo>
                <a:lnTo>
                  <a:pt x="185991" y="60426"/>
                </a:lnTo>
                <a:lnTo>
                  <a:pt x="180162" y="59347"/>
                </a:lnTo>
                <a:lnTo>
                  <a:pt x="173837" y="60871"/>
                </a:lnTo>
                <a:lnTo>
                  <a:pt x="166116" y="65163"/>
                </a:lnTo>
                <a:lnTo>
                  <a:pt x="155892" y="71805"/>
                </a:lnTo>
                <a:lnTo>
                  <a:pt x="142100" y="80365"/>
                </a:lnTo>
                <a:lnTo>
                  <a:pt x="142100" y="73444"/>
                </a:lnTo>
                <a:lnTo>
                  <a:pt x="142354" y="66802"/>
                </a:lnTo>
                <a:lnTo>
                  <a:pt x="143154" y="60947"/>
                </a:lnTo>
                <a:lnTo>
                  <a:pt x="141566" y="59613"/>
                </a:lnTo>
                <a:lnTo>
                  <a:pt x="123825" y="62903"/>
                </a:lnTo>
                <a:lnTo>
                  <a:pt x="110159" y="64960"/>
                </a:lnTo>
                <a:lnTo>
                  <a:pt x="93929" y="66802"/>
                </a:lnTo>
                <a:lnTo>
                  <a:pt x="94195" y="76111"/>
                </a:lnTo>
                <a:lnTo>
                  <a:pt x="117614" y="164998"/>
                </a:lnTo>
                <a:lnTo>
                  <a:pt x="116941" y="173431"/>
                </a:lnTo>
                <a:lnTo>
                  <a:pt x="114249" y="178358"/>
                </a:lnTo>
                <a:lnTo>
                  <a:pt x="108521" y="181013"/>
                </a:lnTo>
                <a:lnTo>
                  <a:pt x="98717" y="182549"/>
                </a:lnTo>
                <a:lnTo>
                  <a:pt x="98983" y="191604"/>
                </a:lnTo>
                <a:lnTo>
                  <a:pt x="128524" y="190804"/>
                </a:lnTo>
                <a:lnTo>
                  <a:pt x="160718" y="191604"/>
                </a:lnTo>
                <a:lnTo>
                  <a:pt x="160985" y="182549"/>
                </a:lnTo>
                <a:lnTo>
                  <a:pt x="150431" y="180746"/>
                </a:lnTo>
                <a:lnTo>
                  <a:pt x="144589" y="177495"/>
                </a:lnTo>
                <a:lnTo>
                  <a:pt x="142087" y="171843"/>
                </a:lnTo>
                <a:lnTo>
                  <a:pt x="141566" y="162864"/>
                </a:lnTo>
                <a:lnTo>
                  <a:pt x="142100" y="92075"/>
                </a:lnTo>
                <a:lnTo>
                  <a:pt x="149974" y="87033"/>
                </a:lnTo>
                <a:lnTo>
                  <a:pt x="156591" y="83464"/>
                </a:lnTo>
                <a:lnTo>
                  <a:pt x="162229" y="81343"/>
                </a:lnTo>
                <a:lnTo>
                  <a:pt x="167106" y="80645"/>
                </a:lnTo>
                <a:lnTo>
                  <a:pt x="173240" y="80645"/>
                </a:lnTo>
                <a:lnTo>
                  <a:pt x="180682" y="84099"/>
                </a:lnTo>
                <a:lnTo>
                  <a:pt x="185737" y="87820"/>
                </a:lnTo>
                <a:lnTo>
                  <a:pt x="190538" y="91020"/>
                </a:lnTo>
                <a:lnTo>
                  <a:pt x="191592" y="93675"/>
                </a:lnTo>
                <a:lnTo>
                  <a:pt x="192201" y="114909"/>
                </a:lnTo>
                <a:lnTo>
                  <a:pt x="192659" y="163931"/>
                </a:lnTo>
                <a:lnTo>
                  <a:pt x="192328" y="172453"/>
                </a:lnTo>
                <a:lnTo>
                  <a:pt x="190258" y="177634"/>
                </a:lnTo>
                <a:lnTo>
                  <a:pt x="184797" y="180619"/>
                </a:lnTo>
                <a:lnTo>
                  <a:pt x="174294" y="182549"/>
                </a:lnTo>
                <a:lnTo>
                  <a:pt x="174294" y="191604"/>
                </a:lnTo>
                <a:lnTo>
                  <a:pt x="195694" y="190931"/>
                </a:lnTo>
                <a:lnTo>
                  <a:pt x="204368" y="190804"/>
                </a:lnTo>
                <a:lnTo>
                  <a:pt x="236296" y="191604"/>
                </a:lnTo>
                <a:lnTo>
                  <a:pt x="236562" y="182549"/>
                </a:lnTo>
                <a:close/>
              </a:path>
              <a:path w="982344" h="196215">
                <a:moveTo>
                  <a:pt x="338467" y="149288"/>
                </a:moveTo>
                <a:lnTo>
                  <a:pt x="328244" y="125603"/>
                </a:lnTo>
                <a:lnTo>
                  <a:pt x="305739" y="114465"/>
                </a:lnTo>
                <a:lnTo>
                  <a:pt x="283248" y="106375"/>
                </a:lnTo>
                <a:lnTo>
                  <a:pt x="273024" y="91808"/>
                </a:lnTo>
                <a:lnTo>
                  <a:pt x="273024" y="81965"/>
                </a:lnTo>
                <a:lnTo>
                  <a:pt x="277012" y="77431"/>
                </a:lnTo>
                <a:lnTo>
                  <a:pt x="291376" y="77431"/>
                </a:lnTo>
                <a:lnTo>
                  <a:pt x="298526" y="78016"/>
                </a:lnTo>
                <a:lnTo>
                  <a:pt x="320116" y="93408"/>
                </a:lnTo>
                <a:lnTo>
                  <a:pt x="322516" y="101396"/>
                </a:lnTo>
                <a:lnTo>
                  <a:pt x="331038" y="101130"/>
                </a:lnTo>
                <a:lnTo>
                  <a:pt x="331393" y="83489"/>
                </a:lnTo>
                <a:lnTo>
                  <a:pt x="332359" y="67068"/>
                </a:lnTo>
                <a:lnTo>
                  <a:pt x="324154" y="64338"/>
                </a:lnTo>
                <a:lnTo>
                  <a:pt x="315988" y="62242"/>
                </a:lnTo>
                <a:lnTo>
                  <a:pt x="308038" y="60883"/>
                </a:lnTo>
                <a:lnTo>
                  <a:pt x="300431" y="60413"/>
                </a:lnTo>
                <a:lnTo>
                  <a:pt x="292049" y="61290"/>
                </a:lnTo>
                <a:lnTo>
                  <a:pt x="258673" y="83591"/>
                </a:lnTo>
                <a:lnTo>
                  <a:pt x="254393" y="101930"/>
                </a:lnTo>
                <a:lnTo>
                  <a:pt x="264541" y="125412"/>
                </a:lnTo>
                <a:lnTo>
                  <a:pt x="286854" y="136283"/>
                </a:lnTo>
                <a:lnTo>
                  <a:pt x="309181" y="144627"/>
                </a:lnTo>
                <a:lnTo>
                  <a:pt x="319316" y="160464"/>
                </a:lnTo>
                <a:lnTo>
                  <a:pt x="318262" y="168148"/>
                </a:lnTo>
                <a:lnTo>
                  <a:pt x="314667" y="173634"/>
                </a:lnTo>
                <a:lnTo>
                  <a:pt x="307873" y="176936"/>
                </a:lnTo>
                <a:lnTo>
                  <a:pt x="297243" y="178028"/>
                </a:lnTo>
                <a:lnTo>
                  <a:pt x="289344" y="177342"/>
                </a:lnTo>
                <a:lnTo>
                  <a:pt x="264502" y="149821"/>
                </a:lnTo>
                <a:lnTo>
                  <a:pt x="255981" y="150355"/>
                </a:lnTo>
                <a:lnTo>
                  <a:pt x="255155" y="178244"/>
                </a:lnTo>
                <a:lnTo>
                  <a:pt x="254647" y="187883"/>
                </a:lnTo>
                <a:lnTo>
                  <a:pt x="262369" y="190576"/>
                </a:lnTo>
                <a:lnTo>
                  <a:pt x="270090" y="192862"/>
                </a:lnTo>
                <a:lnTo>
                  <a:pt x="278003" y="194462"/>
                </a:lnTo>
                <a:lnTo>
                  <a:pt x="286321" y="195072"/>
                </a:lnTo>
                <a:lnTo>
                  <a:pt x="296824" y="194043"/>
                </a:lnTo>
                <a:lnTo>
                  <a:pt x="334848" y="168021"/>
                </a:lnTo>
                <a:lnTo>
                  <a:pt x="337642" y="159321"/>
                </a:lnTo>
                <a:lnTo>
                  <a:pt x="338467" y="149288"/>
                </a:lnTo>
                <a:close/>
              </a:path>
              <a:path w="982344" h="196215">
                <a:moveTo>
                  <a:pt x="437730" y="174307"/>
                </a:moveTo>
                <a:lnTo>
                  <a:pt x="432676" y="166852"/>
                </a:lnTo>
                <a:lnTo>
                  <a:pt x="419900" y="174840"/>
                </a:lnTo>
                <a:lnTo>
                  <a:pt x="415912" y="174840"/>
                </a:lnTo>
                <a:lnTo>
                  <a:pt x="412991" y="174840"/>
                </a:lnTo>
                <a:lnTo>
                  <a:pt x="410057" y="173240"/>
                </a:lnTo>
                <a:lnTo>
                  <a:pt x="402602" y="167119"/>
                </a:lnTo>
                <a:lnTo>
                  <a:pt x="401015" y="163931"/>
                </a:lnTo>
                <a:lnTo>
                  <a:pt x="401269" y="79832"/>
                </a:lnTo>
                <a:lnTo>
                  <a:pt x="434797" y="80111"/>
                </a:lnTo>
                <a:lnTo>
                  <a:pt x="434797" y="65989"/>
                </a:lnTo>
                <a:lnTo>
                  <a:pt x="401269" y="66522"/>
                </a:lnTo>
                <a:lnTo>
                  <a:pt x="401637" y="46570"/>
                </a:lnTo>
                <a:lnTo>
                  <a:pt x="402069" y="38392"/>
                </a:lnTo>
                <a:lnTo>
                  <a:pt x="402602" y="32207"/>
                </a:lnTo>
                <a:lnTo>
                  <a:pt x="400735" y="30607"/>
                </a:lnTo>
                <a:lnTo>
                  <a:pt x="391795" y="33997"/>
                </a:lnTo>
                <a:lnTo>
                  <a:pt x="385064" y="36144"/>
                </a:lnTo>
                <a:lnTo>
                  <a:pt x="376262" y="38595"/>
                </a:lnTo>
                <a:lnTo>
                  <a:pt x="376262" y="67056"/>
                </a:lnTo>
                <a:lnTo>
                  <a:pt x="351777" y="70789"/>
                </a:lnTo>
                <a:lnTo>
                  <a:pt x="351777" y="80111"/>
                </a:lnTo>
                <a:lnTo>
                  <a:pt x="376262" y="79832"/>
                </a:lnTo>
                <a:lnTo>
                  <a:pt x="376936" y="167551"/>
                </a:lnTo>
                <a:lnTo>
                  <a:pt x="405003" y="195326"/>
                </a:lnTo>
                <a:lnTo>
                  <a:pt x="409105" y="194030"/>
                </a:lnTo>
                <a:lnTo>
                  <a:pt x="415277" y="190106"/>
                </a:lnTo>
                <a:lnTo>
                  <a:pt x="437730" y="174307"/>
                </a:lnTo>
                <a:close/>
              </a:path>
              <a:path w="982344" h="196215">
                <a:moveTo>
                  <a:pt x="503720" y="7721"/>
                </a:moveTo>
                <a:lnTo>
                  <a:pt x="496811" y="0"/>
                </a:lnTo>
                <a:lnTo>
                  <a:pt x="478447" y="0"/>
                </a:lnTo>
                <a:lnTo>
                  <a:pt x="471525" y="7721"/>
                </a:lnTo>
                <a:lnTo>
                  <a:pt x="471525" y="27139"/>
                </a:lnTo>
                <a:lnTo>
                  <a:pt x="478447" y="34594"/>
                </a:lnTo>
                <a:lnTo>
                  <a:pt x="487489" y="34594"/>
                </a:lnTo>
                <a:lnTo>
                  <a:pt x="496811" y="34594"/>
                </a:lnTo>
                <a:lnTo>
                  <a:pt x="503720" y="26885"/>
                </a:lnTo>
                <a:lnTo>
                  <a:pt x="503720" y="7721"/>
                </a:lnTo>
                <a:close/>
              </a:path>
              <a:path w="982344" h="196215">
                <a:moveTo>
                  <a:pt x="520484" y="182562"/>
                </a:moveTo>
                <a:lnTo>
                  <a:pt x="509625" y="180682"/>
                </a:lnTo>
                <a:lnTo>
                  <a:pt x="503618" y="177698"/>
                </a:lnTo>
                <a:lnTo>
                  <a:pt x="501065" y="172224"/>
                </a:lnTo>
                <a:lnTo>
                  <a:pt x="500532" y="162864"/>
                </a:lnTo>
                <a:lnTo>
                  <a:pt x="500888" y="116827"/>
                </a:lnTo>
                <a:lnTo>
                  <a:pt x="501853" y="61214"/>
                </a:lnTo>
                <a:lnTo>
                  <a:pt x="500253" y="59613"/>
                </a:lnTo>
                <a:lnTo>
                  <a:pt x="482460" y="63004"/>
                </a:lnTo>
                <a:lnTo>
                  <a:pt x="468782" y="65074"/>
                </a:lnTo>
                <a:lnTo>
                  <a:pt x="452882" y="66789"/>
                </a:lnTo>
                <a:lnTo>
                  <a:pt x="453161" y="76111"/>
                </a:lnTo>
                <a:lnTo>
                  <a:pt x="476567" y="163398"/>
                </a:lnTo>
                <a:lnTo>
                  <a:pt x="475894" y="172377"/>
                </a:lnTo>
                <a:lnTo>
                  <a:pt x="473113" y="177761"/>
                </a:lnTo>
                <a:lnTo>
                  <a:pt x="467144" y="180759"/>
                </a:lnTo>
                <a:lnTo>
                  <a:pt x="456882" y="182562"/>
                </a:lnTo>
                <a:lnTo>
                  <a:pt x="457149" y="191604"/>
                </a:lnTo>
                <a:lnTo>
                  <a:pt x="478523" y="190931"/>
                </a:lnTo>
                <a:lnTo>
                  <a:pt x="487235" y="190804"/>
                </a:lnTo>
                <a:lnTo>
                  <a:pt x="520217" y="191604"/>
                </a:lnTo>
                <a:lnTo>
                  <a:pt x="520484" y="182562"/>
                </a:lnTo>
                <a:close/>
              </a:path>
              <a:path w="982344" h="196215">
                <a:moveTo>
                  <a:pt x="614426" y="174307"/>
                </a:moveTo>
                <a:lnTo>
                  <a:pt x="609371" y="166852"/>
                </a:lnTo>
                <a:lnTo>
                  <a:pt x="596595" y="174840"/>
                </a:lnTo>
                <a:lnTo>
                  <a:pt x="592607" y="174840"/>
                </a:lnTo>
                <a:lnTo>
                  <a:pt x="589673" y="174840"/>
                </a:lnTo>
                <a:lnTo>
                  <a:pt x="586752" y="173240"/>
                </a:lnTo>
                <a:lnTo>
                  <a:pt x="579297" y="167119"/>
                </a:lnTo>
                <a:lnTo>
                  <a:pt x="577697" y="163931"/>
                </a:lnTo>
                <a:lnTo>
                  <a:pt x="577964" y="79832"/>
                </a:lnTo>
                <a:lnTo>
                  <a:pt x="611492" y="80111"/>
                </a:lnTo>
                <a:lnTo>
                  <a:pt x="611492" y="65989"/>
                </a:lnTo>
                <a:lnTo>
                  <a:pt x="577964" y="66522"/>
                </a:lnTo>
                <a:lnTo>
                  <a:pt x="578332" y="46570"/>
                </a:lnTo>
                <a:lnTo>
                  <a:pt x="578751" y="38392"/>
                </a:lnTo>
                <a:lnTo>
                  <a:pt x="579297" y="32207"/>
                </a:lnTo>
                <a:lnTo>
                  <a:pt x="577443" y="30607"/>
                </a:lnTo>
                <a:lnTo>
                  <a:pt x="568490" y="33997"/>
                </a:lnTo>
                <a:lnTo>
                  <a:pt x="561759" y="36144"/>
                </a:lnTo>
                <a:lnTo>
                  <a:pt x="552945" y="38595"/>
                </a:lnTo>
                <a:lnTo>
                  <a:pt x="552945" y="67056"/>
                </a:lnTo>
                <a:lnTo>
                  <a:pt x="528472" y="70789"/>
                </a:lnTo>
                <a:lnTo>
                  <a:pt x="528472" y="80111"/>
                </a:lnTo>
                <a:lnTo>
                  <a:pt x="552945" y="79832"/>
                </a:lnTo>
                <a:lnTo>
                  <a:pt x="553618" y="167551"/>
                </a:lnTo>
                <a:lnTo>
                  <a:pt x="581685" y="195326"/>
                </a:lnTo>
                <a:lnTo>
                  <a:pt x="585800" y="194030"/>
                </a:lnTo>
                <a:lnTo>
                  <a:pt x="591972" y="190106"/>
                </a:lnTo>
                <a:lnTo>
                  <a:pt x="614426" y="174307"/>
                </a:lnTo>
                <a:close/>
              </a:path>
              <a:path w="982344" h="196215">
                <a:moveTo>
                  <a:pt x="764235" y="181483"/>
                </a:moveTo>
                <a:lnTo>
                  <a:pt x="753033" y="179590"/>
                </a:lnTo>
                <a:lnTo>
                  <a:pt x="747077" y="176263"/>
                </a:lnTo>
                <a:lnTo>
                  <a:pt x="744702" y="169710"/>
                </a:lnTo>
                <a:lnTo>
                  <a:pt x="744283" y="158076"/>
                </a:lnTo>
                <a:lnTo>
                  <a:pt x="744778" y="111442"/>
                </a:lnTo>
                <a:lnTo>
                  <a:pt x="745883" y="61214"/>
                </a:lnTo>
                <a:lnTo>
                  <a:pt x="744283" y="59601"/>
                </a:lnTo>
                <a:lnTo>
                  <a:pt x="727621" y="62801"/>
                </a:lnTo>
                <a:lnTo>
                  <a:pt x="714603" y="64770"/>
                </a:lnTo>
                <a:lnTo>
                  <a:pt x="697979" y="66789"/>
                </a:lnTo>
                <a:lnTo>
                  <a:pt x="698512" y="76111"/>
                </a:lnTo>
                <a:lnTo>
                  <a:pt x="720318" y="160997"/>
                </a:lnTo>
                <a:lnTo>
                  <a:pt x="712698" y="166535"/>
                </a:lnTo>
                <a:lnTo>
                  <a:pt x="705954" y="170916"/>
                </a:lnTo>
                <a:lnTo>
                  <a:pt x="699820" y="173799"/>
                </a:lnTo>
                <a:lnTo>
                  <a:pt x="693978" y="174840"/>
                </a:lnTo>
                <a:lnTo>
                  <a:pt x="689190" y="174840"/>
                </a:lnTo>
                <a:lnTo>
                  <a:pt x="683348" y="172440"/>
                </a:lnTo>
                <a:lnTo>
                  <a:pt x="672160" y="164465"/>
                </a:lnTo>
                <a:lnTo>
                  <a:pt x="671093" y="161531"/>
                </a:lnTo>
                <a:lnTo>
                  <a:pt x="671461" y="113563"/>
                </a:lnTo>
                <a:lnTo>
                  <a:pt x="672426" y="61214"/>
                </a:lnTo>
                <a:lnTo>
                  <a:pt x="670826" y="59880"/>
                </a:lnTo>
                <a:lnTo>
                  <a:pt x="655091" y="62738"/>
                </a:lnTo>
                <a:lnTo>
                  <a:pt x="642124" y="64744"/>
                </a:lnTo>
                <a:lnTo>
                  <a:pt x="625589" y="66789"/>
                </a:lnTo>
                <a:lnTo>
                  <a:pt x="625868" y="76111"/>
                </a:lnTo>
                <a:lnTo>
                  <a:pt x="646887" y="150888"/>
                </a:lnTo>
                <a:lnTo>
                  <a:pt x="647268" y="164312"/>
                </a:lnTo>
                <a:lnTo>
                  <a:pt x="672033" y="193433"/>
                </a:lnTo>
                <a:lnTo>
                  <a:pt x="683082" y="195859"/>
                </a:lnTo>
                <a:lnTo>
                  <a:pt x="690448" y="194233"/>
                </a:lnTo>
                <a:lnTo>
                  <a:pt x="698334" y="189572"/>
                </a:lnTo>
                <a:lnTo>
                  <a:pt x="721385" y="172720"/>
                </a:lnTo>
                <a:lnTo>
                  <a:pt x="722198" y="181483"/>
                </a:lnTo>
                <a:lnTo>
                  <a:pt x="723785" y="189204"/>
                </a:lnTo>
                <a:lnTo>
                  <a:pt x="728840" y="194525"/>
                </a:lnTo>
                <a:lnTo>
                  <a:pt x="740918" y="192532"/>
                </a:lnTo>
                <a:lnTo>
                  <a:pt x="750887" y="191236"/>
                </a:lnTo>
                <a:lnTo>
                  <a:pt x="763968" y="190550"/>
                </a:lnTo>
                <a:lnTo>
                  <a:pt x="764235" y="181483"/>
                </a:lnTo>
                <a:close/>
              </a:path>
              <a:path w="982344" h="196215">
                <a:moveTo>
                  <a:pt x="858431" y="174307"/>
                </a:moveTo>
                <a:lnTo>
                  <a:pt x="853376" y="166852"/>
                </a:lnTo>
                <a:lnTo>
                  <a:pt x="840600" y="174840"/>
                </a:lnTo>
                <a:lnTo>
                  <a:pt x="836612" y="174840"/>
                </a:lnTo>
                <a:lnTo>
                  <a:pt x="833691" y="174840"/>
                </a:lnTo>
                <a:lnTo>
                  <a:pt x="830757" y="173240"/>
                </a:lnTo>
                <a:lnTo>
                  <a:pt x="823302" y="167119"/>
                </a:lnTo>
                <a:lnTo>
                  <a:pt x="821715" y="163931"/>
                </a:lnTo>
                <a:lnTo>
                  <a:pt x="821969" y="79832"/>
                </a:lnTo>
                <a:lnTo>
                  <a:pt x="855497" y="80111"/>
                </a:lnTo>
                <a:lnTo>
                  <a:pt x="855497" y="65989"/>
                </a:lnTo>
                <a:lnTo>
                  <a:pt x="821969" y="66522"/>
                </a:lnTo>
                <a:lnTo>
                  <a:pt x="822337" y="46570"/>
                </a:lnTo>
                <a:lnTo>
                  <a:pt x="822769" y="38392"/>
                </a:lnTo>
                <a:lnTo>
                  <a:pt x="823302" y="32207"/>
                </a:lnTo>
                <a:lnTo>
                  <a:pt x="821436" y="30607"/>
                </a:lnTo>
                <a:lnTo>
                  <a:pt x="812495" y="33997"/>
                </a:lnTo>
                <a:lnTo>
                  <a:pt x="805764" y="36144"/>
                </a:lnTo>
                <a:lnTo>
                  <a:pt x="796963" y="38595"/>
                </a:lnTo>
                <a:lnTo>
                  <a:pt x="796963" y="67056"/>
                </a:lnTo>
                <a:lnTo>
                  <a:pt x="772477" y="70789"/>
                </a:lnTo>
                <a:lnTo>
                  <a:pt x="772477" y="80111"/>
                </a:lnTo>
                <a:lnTo>
                  <a:pt x="796963" y="79832"/>
                </a:lnTo>
                <a:lnTo>
                  <a:pt x="797636" y="167551"/>
                </a:lnTo>
                <a:lnTo>
                  <a:pt x="825703" y="195326"/>
                </a:lnTo>
                <a:lnTo>
                  <a:pt x="829805" y="194030"/>
                </a:lnTo>
                <a:lnTo>
                  <a:pt x="835990" y="190106"/>
                </a:lnTo>
                <a:lnTo>
                  <a:pt x="858431" y="174307"/>
                </a:lnTo>
                <a:close/>
              </a:path>
              <a:path w="982344" h="196215">
                <a:moveTo>
                  <a:pt x="981913" y="163918"/>
                </a:moveTo>
                <a:lnTo>
                  <a:pt x="976325" y="156210"/>
                </a:lnTo>
                <a:lnTo>
                  <a:pt x="965009" y="164947"/>
                </a:lnTo>
                <a:lnTo>
                  <a:pt x="954697" y="170408"/>
                </a:lnTo>
                <a:lnTo>
                  <a:pt x="944892" y="173240"/>
                </a:lnTo>
                <a:lnTo>
                  <a:pt x="935075" y="174040"/>
                </a:lnTo>
                <a:lnTo>
                  <a:pt x="918006" y="171132"/>
                </a:lnTo>
                <a:lnTo>
                  <a:pt x="906932" y="162534"/>
                </a:lnTo>
                <a:lnTo>
                  <a:pt x="900938" y="148450"/>
                </a:lnTo>
                <a:lnTo>
                  <a:pt x="899147" y="129070"/>
                </a:lnTo>
                <a:lnTo>
                  <a:pt x="899147" y="123748"/>
                </a:lnTo>
                <a:lnTo>
                  <a:pt x="959548" y="123177"/>
                </a:lnTo>
                <a:lnTo>
                  <a:pt x="973162" y="122885"/>
                </a:lnTo>
                <a:lnTo>
                  <a:pt x="981633" y="122415"/>
                </a:lnTo>
                <a:lnTo>
                  <a:pt x="981633" y="116827"/>
                </a:lnTo>
                <a:lnTo>
                  <a:pt x="981367" y="111239"/>
                </a:lnTo>
                <a:lnTo>
                  <a:pt x="980935" y="102133"/>
                </a:lnTo>
                <a:lnTo>
                  <a:pt x="958176" y="65900"/>
                </a:lnTo>
                <a:lnTo>
                  <a:pt x="955294" y="64744"/>
                </a:lnTo>
                <a:lnTo>
                  <a:pt x="955294" y="106184"/>
                </a:lnTo>
                <a:lnTo>
                  <a:pt x="955294" y="111239"/>
                </a:lnTo>
                <a:lnTo>
                  <a:pt x="899147" y="110972"/>
                </a:lnTo>
                <a:lnTo>
                  <a:pt x="899541" y="103352"/>
                </a:lnTo>
                <a:lnTo>
                  <a:pt x="900480" y="96532"/>
                </a:lnTo>
                <a:lnTo>
                  <a:pt x="902220" y="90614"/>
                </a:lnTo>
                <a:lnTo>
                  <a:pt x="905002" y="85699"/>
                </a:lnTo>
                <a:lnTo>
                  <a:pt x="908456" y="81165"/>
                </a:lnTo>
                <a:lnTo>
                  <a:pt x="914323" y="78232"/>
                </a:lnTo>
                <a:lnTo>
                  <a:pt x="925233" y="78232"/>
                </a:lnTo>
                <a:lnTo>
                  <a:pt x="938898" y="80175"/>
                </a:lnTo>
                <a:lnTo>
                  <a:pt x="948245" y="85725"/>
                </a:lnTo>
                <a:lnTo>
                  <a:pt x="953592" y="94526"/>
                </a:lnTo>
                <a:lnTo>
                  <a:pt x="955294" y="106184"/>
                </a:lnTo>
                <a:lnTo>
                  <a:pt x="955294" y="64744"/>
                </a:lnTo>
                <a:lnTo>
                  <a:pt x="950569" y="62839"/>
                </a:lnTo>
                <a:lnTo>
                  <a:pt x="942467" y="61010"/>
                </a:lnTo>
                <a:lnTo>
                  <a:pt x="934008" y="60401"/>
                </a:lnTo>
                <a:lnTo>
                  <a:pt x="925347" y="61226"/>
                </a:lnTo>
                <a:lnTo>
                  <a:pt x="885139" y="84912"/>
                </a:lnTo>
                <a:lnTo>
                  <a:pt x="874128" y="126682"/>
                </a:lnTo>
                <a:lnTo>
                  <a:pt x="877836" y="159258"/>
                </a:lnTo>
                <a:lnTo>
                  <a:pt x="889025" y="180327"/>
                </a:lnTo>
                <a:lnTo>
                  <a:pt x="907808" y="191668"/>
                </a:lnTo>
                <a:lnTo>
                  <a:pt x="934262" y="195059"/>
                </a:lnTo>
                <a:lnTo>
                  <a:pt x="941717" y="195059"/>
                </a:lnTo>
                <a:lnTo>
                  <a:pt x="947572" y="194525"/>
                </a:lnTo>
                <a:lnTo>
                  <a:pt x="952106" y="194005"/>
                </a:lnTo>
                <a:lnTo>
                  <a:pt x="958519" y="186499"/>
                </a:lnTo>
                <a:lnTo>
                  <a:pt x="965111" y="179260"/>
                </a:lnTo>
                <a:lnTo>
                  <a:pt x="970445" y="174040"/>
                </a:lnTo>
                <a:lnTo>
                  <a:pt x="972654" y="171881"/>
                </a:lnTo>
                <a:lnTo>
                  <a:pt x="981913" y="16391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55058" y="10710611"/>
            <a:ext cx="129838" cy="17276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25315" y="10772809"/>
            <a:ext cx="115912" cy="113923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972640" y="10736056"/>
            <a:ext cx="60325" cy="151130"/>
          </a:xfrm>
          <a:custGeom>
            <a:avLst/>
            <a:gdLst/>
            <a:ahLst/>
            <a:cxnLst/>
            <a:rect l="l" t="t" r="r" b="b"/>
            <a:pathLst>
              <a:path w="60325" h="151129">
                <a:moveTo>
                  <a:pt x="32250" y="0"/>
                </a:moveTo>
                <a:lnTo>
                  <a:pt x="11936" y="0"/>
                </a:lnTo>
                <a:lnTo>
                  <a:pt x="11936" y="40103"/>
                </a:lnTo>
                <a:lnTo>
                  <a:pt x="0" y="40103"/>
                </a:lnTo>
                <a:lnTo>
                  <a:pt x="0" y="55495"/>
                </a:lnTo>
                <a:lnTo>
                  <a:pt x="11936" y="55495"/>
                </a:lnTo>
                <a:lnTo>
                  <a:pt x="11936" y="117378"/>
                </a:lnTo>
                <a:lnTo>
                  <a:pt x="26596" y="150676"/>
                </a:lnTo>
                <a:lnTo>
                  <a:pt x="39789" y="150676"/>
                </a:lnTo>
                <a:lnTo>
                  <a:pt x="45129" y="150676"/>
                </a:lnTo>
                <a:lnTo>
                  <a:pt x="55914" y="147848"/>
                </a:lnTo>
                <a:lnTo>
                  <a:pt x="59998" y="145440"/>
                </a:lnTo>
                <a:lnTo>
                  <a:pt x="54867" y="129210"/>
                </a:lnTo>
                <a:lnTo>
                  <a:pt x="50260" y="132666"/>
                </a:lnTo>
                <a:lnTo>
                  <a:pt x="38532" y="132666"/>
                </a:lnTo>
                <a:lnTo>
                  <a:pt x="32250" y="124079"/>
                </a:lnTo>
                <a:lnTo>
                  <a:pt x="32250" y="55495"/>
                </a:lnTo>
                <a:lnTo>
                  <a:pt x="58008" y="55495"/>
                </a:lnTo>
                <a:lnTo>
                  <a:pt x="58008" y="40103"/>
                </a:lnTo>
                <a:lnTo>
                  <a:pt x="32250" y="40103"/>
                </a:lnTo>
                <a:lnTo>
                  <a:pt x="3225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2166" y="10776159"/>
            <a:ext cx="96646" cy="11057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99439" y="10772809"/>
            <a:ext cx="203449" cy="113923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445818" y="10703286"/>
            <a:ext cx="83820" cy="180340"/>
          </a:xfrm>
          <a:custGeom>
            <a:avLst/>
            <a:gdLst/>
            <a:ahLst/>
            <a:cxnLst/>
            <a:rect l="l" t="t" r="r" b="b"/>
            <a:pathLst>
              <a:path w="83819" h="180340">
                <a:moveTo>
                  <a:pt x="20307" y="0"/>
                </a:moveTo>
                <a:lnTo>
                  <a:pt x="0" y="0"/>
                </a:lnTo>
                <a:lnTo>
                  <a:pt x="0" y="180098"/>
                </a:lnTo>
                <a:lnTo>
                  <a:pt x="20307" y="180098"/>
                </a:lnTo>
                <a:lnTo>
                  <a:pt x="20307" y="0"/>
                </a:lnTo>
                <a:close/>
              </a:path>
              <a:path w="83819" h="180340">
                <a:moveTo>
                  <a:pt x="83553" y="0"/>
                </a:moveTo>
                <a:lnTo>
                  <a:pt x="63233" y="0"/>
                </a:lnTo>
                <a:lnTo>
                  <a:pt x="63233" y="180098"/>
                </a:lnTo>
                <a:lnTo>
                  <a:pt x="83553" y="180098"/>
                </a:lnTo>
                <a:lnTo>
                  <a:pt x="8355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53670" y="10776159"/>
            <a:ext cx="121357" cy="161670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44449" y="10707471"/>
            <a:ext cx="147639" cy="179261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918999" y="10776160"/>
            <a:ext cx="96646" cy="110572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56272" y="10772809"/>
            <a:ext cx="71830" cy="110572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2150615" y="10729041"/>
            <a:ext cx="25400" cy="154940"/>
          </a:xfrm>
          <a:custGeom>
            <a:avLst/>
            <a:gdLst/>
            <a:ahLst/>
            <a:cxnLst/>
            <a:rect l="l" t="t" r="r" b="b"/>
            <a:pathLst>
              <a:path w="25400" h="154940">
                <a:moveTo>
                  <a:pt x="22826" y="47118"/>
                </a:moveTo>
                <a:lnTo>
                  <a:pt x="2513" y="47118"/>
                </a:lnTo>
                <a:lnTo>
                  <a:pt x="2513" y="154340"/>
                </a:lnTo>
                <a:lnTo>
                  <a:pt x="22826" y="154340"/>
                </a:lnTo>
                <a:lnTo>
                  <a:pt x="22826" y="47118"/>
                </a:lnTo>
                <a:close/>
              </a:path>
              <a:path w="25400" h="154940">
                <a:moveTo>
                  <a:pt x="16229" y="0"/>
                </a:moveTo>
                <a:lnTo>
                  <a:pt x="9214" y="0"/>
                </a:lnTo>
                <a:lnTo>
                  <a:pt x="3455" y="3455"/>
                </a:lnTo>
                <a:lnTo>
                  <a:pt x="0" y="9109"/>
                </a:lnTo>
                <a:lnTo>
                  <a:pt x="0" y="16125"/>
                </a:lnTo>
                <a:lnTo>
                  <a:pt x="3455" y="21988"/>
                </a:lnTo>
                <a:lnTo>
                  <a:pt x="9214" y="25444"/>
                </a:lnTo>
                <a:lnTo>
                  <a:pt x="16229" y="25444"/>
                </a:lnTo>
                <a:lnTo>
                  <a:pt x="21884" y="21988"/>
                </a:lnTo>
                <a:lnTo>
                  <a:pt x="25339" y="16125"/>
                </a:lnTo>
                <a:lnTo>
                  <a:pt x="25339" y="9109"/>
                </a:lnTo>
                <a:lnTo>
                  <a:pt x="21884" y="3455"/>
                </a:lnTo>
                <a:lnTo>
                  <a:pt x="16229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bg object 3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207890" y="10772809"/>
            <a:ext cx="120833" cy="11392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360870" y="10776160"/>
            <a:ext cx="96646" cy="11057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486395" y="10772914"/>
            <a:ext cx="81882" cy="113818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47018" y="10710612"/>
            <a:ext cx="91829" cy="17612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777381" y="10772809"/>
            <a:ext cx="115912" cy="11392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36224" y="10772809"/>
            <a:ext cx="96960" cy="110572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065435" y="10772809"/>
            <a:ext cx="113190" cy="113923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61031" y="10707470"/>
            <a:ext cx="174235" cy="179261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472334" y="10703282"/>
            <a:ext cx="115912" cy="183449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611178" y="10772913"/>
            <a:ext cx="81882" cy="113818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718818" y="10772809"/>
            <a:ext cx="113190" cy="113923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865515" y="10772809"/>
            <a:ext cx="332220" cy="113923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4229163" y="10729042"/>
            <a:ext cx="114935" cy="158115"/>
          </a:xfrm>
          <a:custGeom>
            <a:avLst/>
            <a:gdLst/>
            <a:ahLst/>
            <a:cxnLst/>
            <a:rect l="l" t="t" r="r" b="b"/>
            <a:pathLst>
              <a:path w="114935" h="158115">
                <a:moveTo>
                  <a:pt x="59994" y="152463"/>
                </a:moveTo>
                <a:lnTo>
                  <a:pt x="54864" y="136232"/>
                </a:lnTo>
                <a:lnTo>
                  <a:pt x="50253" y="139687"/>
                </a:lnTo>
                <a:lnTo>
                  <a:pt x="38531" y="139687"/>
                </a:lnTo>
                <a:lnTo>
                  <a:pt x="32245" y="131102"/>
                </a:lnTo>
                <a:lnTo>
                  <a:pt x="32245" y="62522"/>
                </a:lnTo>
                <a:lnTo>
                  <a:pt x="58013" y="62522"/>
                </a:lnTo>
                <a:lnTo>
                  <a:pt x="58013" y="47129"/>
                </a:lnTo>
                <a:lnTo>
                  <a:pt x="32245" y="47129"/>
                </a:lnTo>
                <a:lnTo>
                  <a:pt x="32245" y="7023"/>
                </a:lnTo>
                <a:lnTo>
                  <a:pt x="11938" y="7023"/>
                </a:lnTo>
                <a:lnTo>
                  <a:pt x="11938" y="47129"/>
                </a:lnTo>
                <a:lnTo>
                  <a:pt x="0" y="47129"/>
                </a:lnTo>
                <a:lnTo>
                  <a:pt x="0" y="62522"/>
                </a:lnTo>
                <a:lnTo>
                  <a:pt x="11938" y="62522"/>
                </a:lnTo>
                <a:lnTo>
                  <a:pt x="11938" y="124396"/>
                </a:lnTo>
                <a:lnTo>
                  <a:pt x="12052" y="129235"/>
                </a:lnTo>
                <a:lnTo>
                  <a:pt x="12852" y="135369"/>
                </a:lnTo>
                <a:lnTo>
                  <a:pt x="15024" y="142163"/>
                </a:lnTo>
                <a:lnTo>
                  <a:pt x="19265" y="148958"/>
                </a:lnTo>
                <a:lnTo>
                  <a:pt x="26593" y="157695"/>
                </a:lnTo>
                <a:lnTo>
                  <a:pt x="39789" y="157695"/>
                </a:lnTo>
                <a:lnTo>
                  <a:pt x="45135" y="157695"/>
                </a:lnTo>
                <a:lnTo>
                  <a:pt x="55918" y="154863"/>
                </a:lnTo>
                <a:lnTo>
                  <a:pt x="59994" y="152463"/>
                </a:lnTo>
                <a:close/>
              </a:path>
              <a:path w="114935" h="158115">
                <a:moveTo>
                  <a:pt x="111937" y="47129"/>
                </a:moveTo>
                <a:lnTo>
                  <a:pt x="91617" y="47129"/>
                </a:lnTo>
                <a:lnTo>
                  <a:pt x="91617" y="154343"/>
                </a:lnTo>
                <a:lnTo>
                  <a:pt x="111937" y="154343"/>
                </a:lnTo>
                <a:lnTo>
                  <a:pt x="111937" y="47129"/>
                </a:lnTo>
                <a:close/>
              </a:path>
              <a:path w="114935" h="158115">
                <a:moveTo>
                  <a:pt x="114452" y="9118"/>
                </a:moveTo>
                <a:lnTo>
                  <a:pt x="110985" y="3454"/>
                </a:lnTo>
                <a:lnTo>
                  <a:pt x="105333" y="0"/>
                </a:lnTo>
                <a:lnTo>
                  <a:pt x="98323" y="0"/>
                </a:lnTo>
                <a:lnTo>
                  <a:pt x="92557" y="3454"/>
                </a:lnTo>
                <a:lnTo>
                  <a:pt x="89103" y="9118"/>
                </a:lnTo>
                <a:lnTo>
                  <a:pt x="89103" y="16129"/>
                </a:lnTo>
                <a:lnTo>
                  <a:pt x="92557" y="21996"/>
                </a:lnTo>
                <a:lnTo>
                  <a:pt x="98323" y="25450"/>
                </a:lnTo>
                <a:lnTo>
                  <a:pt x="105333" y="25450"/>
                </a:lnTo>
                <a:lnTo>
                  <a:pt x="110985" y="21996"/>
                </a:lnTo>
                <a:lnTo>
                  <a:pt x="114452" y="16129"/>
                </a:lnTo>
                <a:lnTo>
                  <a:pt x="114452" y="9118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375552" y="10772809"/>
            <a:ext cx="120834" cy="11392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530396" y="10772809"/>
            <a:ext cx="96960" cy="110572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4712589" y="10710612"/>
            <a:ext cx="91829" cy="17612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842219" y="10772809"/>
            <a:ext cx="120833" cy="113923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95198" y="10776159"/>
            <a:ext cx="96646" cy="110572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229432" y="10772809"/>
            <a:ext cx="96960" cy="110572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132471" y="10772809"/>
            <a:ext cx="71830" cy="110572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359376" y="10772809"/>
            <a:ext cx="115912" cy="113923"/>
          </a:xfrm>
          <a:prstGeom prst="rect">
            <a:avLst/>
          </a:prstGeom>
        </p:spPr>
      </p:pic>
      <p:sp>
        <p:nvSpPr>
          <p:cNvPr id="55" name="bg object 55"/>
          <p:cNvSpPr/>
          <p:nvPr/>
        </p:nvSpPr>
        <p:spPr>
          <a:xfrm>
            <a:off x="5518219" y="10703282"/>
            <a:ext cx="20320" cy="180340"/>
          </a:xfrm>
          <a:custGeom>
            <a:avLst/>
            <a:gdLst/>
            <a:ahLst/>
            <a:cxnLst/>
            <a:rect l="l" t="t" r="r" b="b"/>
            <a:pathLst>
              <a:path w="20320" h="180340">
                <a:moveTo>
                  <a:pt x="20313" y="0"/>
                </a:moveTo>
                <a:lnTo>
                  <a:pt x="0" y="0"/>
                </a:lnTo>
                <a:lnTo>
                  <a:pt x="0" y="180099"/>
                </a:lnTo>
                <a:lnTo>
                  <a:pt x="20313" y="180099"/>
                </a:lnTo>
                <a:lnTo>
                  <a:pt x="2031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64.png"/><Relationship Id="rId26" Type="http://schemas.openxmlformats.org/officeDocument/2006/relationships/image" Target="../media/image141.png"/><Relationship Id="rId39" Type="http://schemas.openxmlformats.org/officeDocument/2006/relationships/image" Target="../media/image66.png"/><Relationship Id="rId21" Type="http://schemas.openxmlformats.org/officeDocument/2006/relationships/image" Target="../media/image46.png"/><Relationship Id="rId34" Type="http://schemas.openxmlformats.org/officeDocument/2006/relationships/image" Target="../media/image439.png"/><Relationship Id="rId42" Type="http://schemas.openxmlformats.org/officeDocument/2006/relationships/image" Target="../media/image30.png"/><Relationship Id="rId47" Type="http://schemas.openxmlformats.org/officeDocument/2006/relationships/image" Target="../media/image441.png"/><Relationship Id="rId50" Type="http://schemas.openxmlformats.org/officeDocument/2006/relationships/image" Target="../media/image108.png"/><Relationship Id="rId55" Type="http://schemas.openxmlformats.org/officeDocument/2006/relationships/image" Target="../media/image48.png"/><Relationship Id="rId63" Type="http://schemas.openxmlformats.org/officeDocument/2006/relationships/image" Target="../media/image445.png"/><Relationship Id="rId7" Type="http://schemas.openxmlformats.org/officeDocument/2006/relationships/image" Target="../media/image76.png"/><Relationship Id="rId2" Type="http://schemas.openxmlformats.org/officeDocument/2006/relationships/image" Target="../media/image75.png"/><Relationship Id="rId16" Type="http://schemas.openxmlformats.org/officeDocument/2006/relationships/image" Target="../media/image81.png"/><Relationship Id="rId29" Type="http://schemas.openxmlformats.org/officeDocument/2006/relationships/image" Target="../media/image34.png"/><Relationship Id="rId11" Type="http://schemas.openxmlformats.org/officeDocument/2006/relationships/image" Target="../media/image101.png"/><Relationship Id="rId24" Type="http://schemas.openxmlformats.org/officeDocument/2006/relationships/image" Target="../media/image29.png"/><Relationship Id="rId32" Type="http://schemas.openxmlformats.org/officeDocument/2006/relationships/image" Target="../media/image149.png"/><Relationship Id="rId37" Type="http://schemas.openxmlformats.org/officeDocument/2006/relationships/image" Target="../media/image163.png"/><Relationship Id="rId40" Type="http://schemas.openxmlformats.org/officeDocument/2006/relationships/image" Target="../media/image114.png"/><Relationship Id="rId45" Type="http://schemas.openxmlformats.org/officeDocument/2006/relationships/image" Target="../media/image440.png"/><Relationship Id="rId53" Type="http://schemas.openxmlformats.org/officeDocument/2006/relationships/image" Target="../media/image250.png"/><Relationship Id="rId58" Type="http://schemas.openxmlformats.org/officeDocument/2006/relationships/image" Target="../media/image188.png"/><Relationship Id="rId5" Type="http://schemas.openxmlformats.org/officeDocument/2006/relationships/image" Target="../media/image51.png"/><Relationship Id="rId61" Type="http://schemas.openxmlformats.org/officeDocument/2006/relationships/image" Target="../media/image444.png"/><Relationship Id="rId19" Type="http://schemas.openxmlformats.org/officeDocument/2006/relationships/image" Target="../media/image82.png"/><Relationship Id="rId14" Type="http://schemas.openxmlformats.org/officeDocument/2006/relationships/image" Target="../media/image122.png"/><Relationship Id="rId22" Type="http://schemas.openxmlformats.org/officeDocument/2006/relationships/image" Target="../media/image438.png"/><Relationship Id="rId27" Type="http://schemas.openxmlformats.org/officeDocument/2006/relationships/image" Target="../media/image235.png"/><Relationship Id="rId30" Type="http://schemas.openxmlformats.org/officeDocument/2006/relationships/image" Target="../media/image53.png"/><Relationship Id="rId35" Type="http://schemas.openxmlformats.org/officeDocument/2006/relationships/image" Target="../media/image27.png"/><Relationship Id="rId43" Type="http://schemas.openxmlformats.org/officeDocument/2006/relationships/image" Target="../media/image68.png"/><Relationship Id="rId48" Type="http://schemas.openxmlformats.org/officeDocument/2006/relationships/image" Target="../media/image88.png"/><Relationship Id="rId56" Type="http://schemas.openxmlformats.org/officeDocument/2006/relationships/image" Target="../media/image45.png"/><Relationship Id="rId64" Type="http://schemas.openxmlformats.org/officeDocument/2006/relationships/image" Target="../media/image446.png"/><Relationship Id="rId8" Type="http://schemas.openxmlformats.org/officeDocument/2006/relationships/image" Target="../media/image80.png"/><Relationship Id="rId51" Type="http://schemas.openxmlformats.org/officeDocument/2006/relationships/image" Target="../media/image176.png"/><Relationship Id="rId3" Type="http://schemas.openxmlformats.org/officeDocument/2006/relationships/image" Target="../media/image50.png"/><Relationship Id="rId12" Type="http://schemas.openxmlformats.org/officeDocument/2006/relationships/image" Target="../media/image72.png"/><Relationship Id="rId17" Type="http://schemas.openxmlformats.org/officeDocument/2006/relationships/image" Target="../media/image226.png"/><Relationship Id="rId25" Type="http://schemas.openxmlformats.org/officeDocument/2006/relationships/image" Target="../media/image171.png"/><Relationship Id="rId33" Type="http://schemas.openxmlformats.org/officeDocument/2006/relationships/image" Target="../media/image99.png"/><Relationship Id="rId38" Type="http://schemas.openxmlformats.org/officeDocument/2006/relationships/image" Target="../media/image47.png"/><Relationship Id="rId46" Type="http://schemas.openxmlformats.org/officeDocument/2006/relationships/image" Target="../media/image87.png"/><Relationship Id="rId59" Type="http://schemas.openxmlformats.org/officeDocument/2006/relationships/image" Target="../media/image443.png"/><Relationship Id="rId20" Type="http://schemas.openxmlformats.org/officeDocument/2006/relationships/image" Target="../media/image117.png"/><Relationship Id="rId41" Type="http://schemas.openxmlformats.org/officeDocument/2006/relationships/image" Target="../media/image111.png"/><Relationship Id="rId54" Type="http://schemas.openxmlformats.org/officeDocument/2006/relationships/image" Target="../media/image107.png"/><Relationship Id="rId6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15" Type="http://schemas.openxmlformats.org/officeDocument/2006/relationships/image" Target="../media/image102.png"/><Relationship Id="rId23" Type="http://schemas.openxmlformats.org/officeDocument/2006/relationships/image" Target="../media/image84.png"/><Relationship Id="rId28" Type="http://schemas.openxmlformats.org/officeDocument/2006/relationships/image" Target="../media/image74.png"/><Relationship Id="rId36" Type="http://schemas.openxmlformats.org/officeDocument/2006/relationships/image" Target="../media/image59.png"/><Relationship Id="rId49" Type="http://schemas.openxmlformats.org/officeDocument/2006/relationships/image" Target="../media/image407.png"/><Relationship Id="rId57" Type="http://schemas.openxmlformats.org/officeDocument/2006/relationships/image" Target="../media/image225.png"/><Relationship Id="rId10" Type="http://schemas.openxmlformats.org/officeDocument/2006/relationships/image" Target="../media/image97.png"/><Relationship Id="rId31" Type="http://schemas.openxmlformats.org/officeDocument/2006/relationships/image" Target="../media/image38.png"/><Relationship Id="rId44" Type="http://schemas.openxmlformats.org/officeDocument/2006/relationships/image" Target="../media/image161.png"/><Relationship Id="rId52" Type="http://schemas.openxmlformats.org/officeDocument/2006/relationships/image" Target="../media/image442.png"/><Relationship Id="rId60" Type="http://schemas.openxmlformats.org/officeDocument/2006/relationships/image" Target="../media/image240.png"/><Relationship Id="rId4" Type="http://schemas.openxmlformats.org/officeDocument/2006/relationships/image" Target="../media/image77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png"/><Relationship Id="rId18" Type="http://schemas.openxmlformats.org/officeDocument/2006/relationships/image" Target="../media/image290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292.png"/><Relationship Id="rId34" Type="http://schemas.openxmlformats.org/officeDocument/2006/relationships/image" Target="../media/image452.png"/><Relationship Id="rId7" Type="http://schemas.openxmlformats.org/officeDocument/2006/relationships/image" Target="../media/image6.png"/><Relationship Id="rId12" Type="http://schemas.openxmlformats.org/officeDocument/2006/relationships/image" Target="../media/image285.png"/><Relationship Id="rId17" Type="http://schemas.openxmlformats.org/officeDocument/2006/relationships/image" Target="../media/image289.png"/><Relationship Id="rId25" Type="http://schemas.openxmlformats.org/officeDocument/2006/relationships/image" Target="../media/image296.png"/><Relationship Id="rId33" Type="http://schemas.openxmlformats.org/officeDocument/2006/relationships/image" Target="../media/image451.png"/><Relationship Id="rId2" Type="http://schemas.openxmlformats.org/officeDocument/2006/relationships/image" Target="../media/image24.png"/><Relationship Id="rId16" Type="http://schemas.openxmlformats.org/officeDocument/2006/relationships/image" Target="../media/image288.png"/><Relationship Id="rId20" Type="http://schemas.openxmlformats.org/officeDocument/2006/relationships/image" Target="../media/image291.png"/><Relationship Id="rId29" Type="http://schemas.openxmlformats.org/officeDocument/2006/relationships/image" Target="../media/image4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84.png"/><Relationship Id="rId24" Type="http://schemas.openxmlformats.org/officeDocument/2006/relationships/image" Target="../media/image295.png"/><Relationship Id="rId32" Type="http://schemas.openxmlformats.org/officeDocument/2006/relationships/image" Target="../media/image45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94.png"/><Relationship Id="rId28" Type="http://schemas.openxmlformats.org/officeDocument/2006/relationships/image" Target="../media/image297.png"/><Relationship Id="rId36" Type="http://schemas.openxmlformats.org/officeDocument/2006/relationships/image" Target="../media/image45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449.png"/><Relationship Id="rId4" Type="http://schemas.openxmlformats.org/officeDocument/2006/relationships/image" Target="../media/image3.png"/><Relationship Id="rId9" Type="http://schemas.openxmlformats.org/officeDocument/2006/relationships/image" Target="../media/image283.png"/><Relationship Id="rId14" Type="http://schemas.openxmlformats.org/officeDocument/2006/relationships/image" Target="../media/image287.png"/><Relationship Id="rId22" Type="http://schemas.openxmlformats.org/officeDocument/2006/relationships/image" Target="../media/image293.png"/><Relationship Id="rId27" Type="http://schemas.openxmlformats.org/officeDocument/2006/relationships/image" Target="../media/image16.png"/><Relationship Id="rId30" Type="http://schemas.openxmlformats.org/officeDocument/2006/relationships/image" Target="../media/image448.png"/><Relationship Id="rId35" Type="http://schemas.openxmlformats.org/officeDocument/2006/relationships/image" Target="../media/image453.png"/><Relationship Id="rId8" Type="http://schemas.openxmlformats.org/officeDocument/2006/relationships/image" Target="../media/image282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6.png"/><Relationship Id="rId21" Type="http://schemas.openxmlformats.org/officeDocument/2006/relationships/image" Target="../media/image239.png"/><Relationship Id="rId42" Type="http://schemas.openxmlformats.org/officeDocument/2006/relationships/image" Target="../media/image73.png"/><Relationship Id="rId63" Type="http://schemas.openxmlformats.org/officeDocument/2006/relationships/image" Target="../media/image76.png"/><Relationship Id="rId84" Type="http://schemas.openxmlformats.org/officeDocument/2006/relationships/image" Target="../media/image151.png"/><Relationship Id="rId138" Type="http://schemas.openxmlformats.org/officeDocument/2006/relationships/image" Target="../media/image485.png"/><Relationship Id="rId107" Type="http://schemas.openxmlformats.org/officeDocument/2006/relationships/image" Target="../media/image473.png"/><Relationship Id="rId11" Type="http://schemas.openxmlformats.org/officeDocument/2006/relationships/image" Target="../media/image161.png"/><Relationship Id="rId32" Type="http://schemas.openxmlformats.org/officeDocument/2006/relationships/image" Target="../media/image458.png"/><Relationship Id="rId37" Type="http://schemas.openxmlformats.org/officeDocument/2006/relationships/image" Target="../media/image66.png"/><Relationship Id="rId53" Type="http://schemas.openxmlformats.org/officeDocument/2006/relationships/image" Target="../media/image51.png"/><Relationship Id="rId58" Type="http://schemas.openxmlformats.org/officeDocument/2006/relationships/image" Target="../media/image82.png"/><Relationship Id="rId74" Type="http://schemas.openxmlformats.org/officeDocument/2006/relationships/image" Target="../media/image70.png"/><Relationship Id="rId79" Type="http://schemas.openxmlformats.org/officeDocument/2006/relationships/image" Target="../media/image71.png"/><Relationship Id="rId102" Type="http://schemas.openxmlformats.org/officeDocument/2006/relationships/image" Target="../media/image471.png"/><Relationship Id="rId123" Type="http://schemas.openxmlformats.org/officeDocument/2006/relationships/image" Target="../media/image478.png"/><Relationship Id="rId128" Type="http://schemas.openxmlformats.org/officeDocument/2006/relationships/image" Target="../media/image91.png"/><Relationship Id="rId5" Type="http://schemas.openxmlformats.org/officeDocument/2006/relationships/image" Target="../media/image27.png"/><Relationship Id="rId90" Type="http://schemas.openxmlformats.org/officeDocument/2006/relationships/image" Target="../media/image84.png"/><Relationship Id="rId95" Type="http://schemas.openxmlformats.org/officeDocument/2006/relationships/image" Target="../media/image130.png"/><Relationship Id="rId22" Type="http://schemas.openxmlformats.org/officeDocument/2006/relationships/image" Target="../media/image177.png"/><Relationship Id="rId27" Type="http://schemas.openxmlformats.org/officeDocument/2006/relationships/image" Target="../media/image44.png"/><Relationship Id="rId43" Type="http://schemas.openxmlformats.org/officeDocument/2006/relationships/image" Target="../media/image407.png"/><Relationship Id="rId48" Type="http://schemas.openxmlformats.org/officeDocument/2006/relationships/image" Target="../media/image176.png"/><Relationship Id="rId64" Type="http://schemas.openxmlformats.org/officeDocument/2006/relationships/image" Target="../media/image142.png"/><Relationship Id="rId69" Type="http://schemas.openxmlformats.org/officeDocument/2006/relationships/image" Target="../media/image93.png"/><Relationship Id="rId113" Type="http://schemas.openxmlformats.org/officeDocument/2006/relationships/image" Target="../media/image139.png"/><Relationship Id="rId118" Type="http://schemas.openxmlformats.org/officeDocument/2006/relationships/image" Target="../media/image74.png"/><Relationship Id="rId134" Type="http://schemas.openxmlformats.org/officeDocument/2006/relationships/image" Target="../media/image244.png"/><Relationship Id="rId139" Type="http://schemas.openxmlformats.org/officeDocument/2006/relationships/image" Target="../media/image42.png"/><Relationship Id="rId80" Type="http://schemas.openxmlformats.org/officeDocument/2006/relationships/image" Target="../media/image443.png"/><Relationship Id="rId85" Type="http://schemas.openxmlformats.org/officeDocument/2006/relationships/image" Target="../media/image77.png"/><Relationship Id="rId12" Type="http://schemas.openxmlformats.org/officeDocument/2006/relationships/image" Target="../media/image102.png"/><Relationship Id="rId17" Type="http://schemas.openxmlformats.org/officeDocument/2006/relationships/image" Target="../media/image43.png"/><Relationship Id="rId33" Type="http://schemas.openxmlformats.org/officeDocument/2006/relationships/image" Target="../media/image69.png"/><Relationship Id="rId38" Type="http://schemas.openxmlformats.org/officeDocument/2006/relationships/image" Target="../media/image87.png"/><Relationship Id="rId59" Type="http://schemas.openxmlformats.org/officeDocument/2006/relationships/image" Target="../media/image122.png"/><Relationship Id="rId103" Type="http://schemas.openxmlformats.org/officeDocument/2006/relationships/image" Target="../media/image331.png"/><Relationship Id="rId108" Type="http://schemas.openxmlformats.org/officeDocument/2006/relationships/image" Target="../media/image474.png"/><Relationship Id="rId124" Type="http://schemas.openxmlformats.org/officeDocument/2006/relationships/image" Target="../media/image479.png"/><Relationship Id="rId129" Type="http://schemas.openxmlformats.org/officeDocument/2006/relationships/image" Target="../media/image110.png"/><Relationship Id="rId54" Type="http://schemas.openxmlformats.org/officeDocument/2006/relationships/image" Target="../media/image141.png"/><Relationship Id="rId70" Type="http://schemas.openxmlformats.org/officeDocument/2006/relationships/image" Target="../media/image54.png"/><Relationship Id="rId75" Type="http://schemas.openxmlformats.org/officeDocument/2006/relationships/image" Target="../media/image53.png"/><Relationship Id="rId91" Type="http://schemas.openxmlformats.org/officeDocument/2006/relationships/image" Target="../media/image194.png"/><Relationship Id="rId96" Type="http://schemas.openxmlformats.org/officeDocument/2006/relationships/image" Target="../media/image132.png"/><Relationship Id="rId140" Type="http://schemas.openxmlformats.org/officeDocument/2006/relationships/image" Target="../media/image4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23" Type="http://schemas.openxmlformats.org/officeDocument/2006/relationships/image" Target="../media/image226.png"/><Relationship Id="rId28" Type="http://schemas.openxmlformats.org/officeDocument/2006/relationships/image" Target="../media/image147.png"/><Relationship Id="rId49" Type="http://schemas.openxmlformats.org/officeDocument/2006/relationships/image" Target="../media/image97.png"/><Relationship Id="rId114" Type="http://schemas.openxmlformats.org/officeDocument/2006/relationships/image" Target="../media/image475.png"/><Relationship Id="rId119" Type="http://schemas.openxmlformats.org/officeDocument/2006/relationships/image" Target="../media/image398.png"/><Relationship Id="rId44" Type="http://schemas.openxmlformats.org/officeDocument/2006/relationships/image" Target="../media/image163.png"/><Relationship Id="rId60" Type="http://schemas.openxmlformats.org/officeDocument/2006/relationships/image" Target="../media/image75.png"/><Relationship Id="rId65" Type="http://schemas.openxmlformats.org/officeDocument/2006/relationships/image" Target="../media/image94.png"/><Relationship Id="rId81" Type="http://schemas.openxmlformats.org/officeDocument/2006/relationships/image" Target="../media/image465.png"/><Relationship Id="rId86" Type="http://schemas.openxmlformats.org/officeDocument/2006/relationships/image" Target="../media/image109.png"/><Relationship Id="rId130" Type="http://schemas.openxmlformats.org/officeDocument/2006/relationships/image" Target="../media/image145.png"/><Relationship Id="rId135" Type="http://schemas.openxmlformats.org/officeDocument/2006/relationships/image" Target="../media/image483.png"/><Relationship Id="rId13" Type="http://schemas.openxmlformats.org/officeDocument/2006/relationships/image" Target="../media/image166.png"/><Relationship Id="rId18" Type="http://schemas.openxmlformats.org/officeDocument/2006/relationships/image" Target="../media/image152.png"/><Relationship Id="rId39" Type="http://schemas.openxmlformats.org/officeDocument/2006/relationships/image" Target="../media/image55.png"/><Relationship Id="rId109" Type="http://schemas.openxmlformats.org/officeDocument/2006/relationships/image" Target="../media/image116.png"/><Relationship Id="rId34" Type="http://schemas.openxmlformats.org/officeDocument/2006/relationships/image" Target="../media/image459.png"/><Relationship Id="rId50" Type="http://schemas.openxmlformats.org/officeDocument/2006/relationships/image" Target="../media/image104.png"/><Relationship Id="rId55" Type="http://schemas.openxmlformats.org/officeDocument/2006/relationships/image" Target="../media/image36.png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04" Type="http://schemas.openxmlformats.org/officeDocument/2006/relationships/image" Target="../media/image427.png"/><Relationship Id="rId120" Type="http://schemas.openxmlformats.org/officeDocument/2006/relationships/image" Target="../media/image477.png"/><Relationship Id="rId125" Type="http://schemas.openxmlformats.org/officeDocument/2006/relationships/image" Target="../media/image480.png"/><Relationship Id="rId141" Type="http://schemas.openxmlformats.org/officeDocument/2006/relationships/image" Target="../media/image487.png"/><Relationship Id="rId7" Type="http://schemas.openxmlformats.org/officeDocument/2006/relationships/image" Target="../media/image30.png"/><Relationship Id="rId71" Type="http://schemas.openxmlformats.org/officeDocument/2006/relationships/image" Target="../media/image463.png"/><Relationship Id="rId92" Type="http://schemas.openxmlformats.org/officeDocument/2006/relationships/image" Target="../media/image160.png"/><Relationship Id="rId2" Type="http://schemas.openxmlformats.org/officeDocument/2006/relationships/image" Target="../media/image455.png"/><Relationship Id="rId29" Type="http://schemas.openxmlformats.org/officeDocument/2006/relationships/image" Target="../media/image68.png"/><Relationship Id="rId24" Type="http://schemas.openxmlformats.org/officeDocument/2006/relationships/image" Target="../media/image428.png"/><Relationship Id="rId40" Type="http://schemas.openxmlformats.org/officeDocument/2006/relationships/image" Target="../media/image99.png"/><Relationship Id="rId45" Type="http://schemas.openxmlformats.org/officeDocument/2006/relationships/image" Target="../media/image45.png"/><Relationship Id="rId66" Type="http://schemas.openxmlformats.org/officeDocument/2006/relationships/image" Target="../media/image60.png"/><Relationship Id="rId87" Type="http://schemas.openxmlformats.org/officeDocument/2006/relationships/image" Target="../media/image466.png"/><Relationship Id="rId110" Type="http://schemas.openxmlformats.org/officeDocument/2006/relationships/image" Target="../media/image108.png"/><Relationship Id="rId115" Type="http://schemas.openxmlformats.org/officeDocument/2006/relationships/image" Target="../media/image476.png"/><Relationship Id="rId131" Type="http://schemas.openxmlformats.org/officeDocument/2006/relationships/image" Target="../media/image52.png"/><Relationship Id="rId136" Type="http://schemas.openxmlformats.org/officeDocument/2006/relationships/image" Target="../media/image484.png"/><Relationship Id="rId61" Type="http://schemas.openxmlformats.org/officeDocument/2006/relationships/image" Target="../media/image197.png"/><Relationship Id="rId82" Type="http://schemas.openxmlformats.org/officeDocument/2006/relationships/image" Target="../media/image80.png"/><Relationship Id="rId19" Type="http://schemas.openxmlformats.org/officeDocument/2006/relationships/image" Target="../media/image117.png"/><Relationship Id="rId14" Type="http://schemas.openxmlformats.org/officeDocument/2006/relationships/image" Target="../media/image456.png"/><Relationship Id="rId30" Type="http://schemas.openxmlformats.org/officeDocument/2006/relationships/image" Target="../media/image72.png"/><Relationship Id="rId35" Type="http://schemas.openxmlformats.org/officeDocument/2006/relationships/image" Target="../media/image88.png"/><Relationship Id="rId56" Type="http://schemas.openxmlformats.org/officeDocument/2006/relationships/image" Target="../media/image78.png"/><Relationship Id="rId77" Type="http://schemas.openxmlformats.org/officeDocument/2006/relationships/image" Target="../media/image188.png"/><Relationship Id="rId100" Type="http://schemas.openxmlformats.org/officeDocument/2006/relationships/image" Target="../media/image469.png"/><Relationship Id="rId105" Type="http://schemas.openxmlformats.org/officeDocument/2006/relationships/image" Target="../media/image334.png"/><Relationship Id="rId126" Type="http://schemas.openxmlformats.org/officeDocument/2006/relationships/image" Target="../media/image96.png"/><Relationship Id="rId8" Type="http://schemas.openxmlformats.org/officeDocument/2006/relationships/image" Target="../media/image101.png"/><Relationship Id="rId51" Type="http://schemas.openxmlformats.org/officeDocument/2006/relationships/image" Target="../media/image461.png"/><Relationship Id="rId72" Type="http://schemas.openxmlformats.org/officeDocument/2006/relationships/image" Target="../media/image439.png"/><Relationship Id="rId93" Type="http://schemas.openxmlformats.org/officeDocument/2006/relationships/image" Target="../media/image467.png"/><Relationship Id="rId98" Type="http://schemas.openxmlformats.org/officeDocument/2006/relationships/image" Target="../media/image384.png"/><Relationship Id="rId121" Type="http://schemas.openxmlformats.org/officeDocument/2006/relationships/image" Target="../media/image28.png"/><Relationship Id="rId3" Type="http://schemas.openxmlformats.org/officeDocument/2006/relationships/image" Target="../media/image35.png"/><Relationship Id="rId25" Type="http://schemas.openxmlformats.org/officeDocument/2006/relationships/image" Target="../media/image38.png"/><Relationship Id="rId46" Type="http://schemas.openxmlformats.org/officeDocument/2006/relationships/image" Target="../media/image432.png"/><Relationship Id="rId67" Type="http://schemas.openxmlformats.org/officeDocument/2006/relationships/image" Target="../media/image47.png"/><Relationship Id="rId116" Type="http://schemas.openxmlformats.org/officeDocument/2006/relationships/image" Target="../media/image131.png"/><Relationship Id="rId137" Type="http://schemas.openxmlformats.org/officeDocument/2006/relationships/image" Target="../media/image146.png"/><Relationship Id="rId20" Type="http://schemas.openxmlformats.org/officeDocument/2006/relationships/image" Target="../media/image136.png"/><Relationship Id="rId41" Type="http://schemas.openxmlformats.org/officeDocument/2006/relationships/image" Target="../media/image460.png"/><Relationship Id="rId62" Type="http://schemas.openxmlformats.org/officeDocument/2006/relationships/image" Target="../media/image106.png"/><Relationship Id="rId83" Type="http://schemas.openxmlformats.org/officeDocument/2006/relationships/image" Target="../media/image112.png"/><Relationship Id="rId88" Type="http://schemas.openxmlformats.org/officeDocument/2006/relationships/image" Target="../media/image149.png"/><Relationship Id="rId111" Type="http://schemas.openxmlformats.org/officeDocument/2006/relationships/image" Target="../media/image159.png"/><Relationship Id="rId132" Type="http://schemas.openxmlformats.org/officeDocument/2006/relationships/image" Target="../media/image187.png"/><Relationship Id="rId15" Type="http://schemas.openxmlformats.org/officeDocument/2006/relationships/image" Target="../media/image34.png"/><Relationship Id="rId36" Type="http://schemas.openxmlformats.org/officeDocument/2006/relationships/image" Target="../media/image95.png"/><Relationship Id="rId57" Type="http://schemas.openxmlformats.org/officeDocument/2006/relationships/image" Target="../media/image462.png"/><Relationship Id="rId106" Type="http://schemas.openxmlformats.org/officeDocument/2006/relationships/image" Target="../media/image472.png"/><Relationship Id="rId127" Type="http://schemas.openxmlformats.org/officeDocument/2006/relationships/image" Target="../media/image481.png"/><Relationship Id="rId10" Type="http://schemas.openxmlformats.org/officeDocument/2006/relationships/image" Target="../media/image154.png"/><Relationship Id="rId31" Type="http://schemas.openxmlformats.org/officeDocument/2006/relationships/image" Target="../media/image457.png"/><Relationship Id="rId52" Type="http://schemas.openxmlformats.org/officeDocument/2006/relationships/image" Target="../media/image225.png"/><Relationship Id="rId73" Type="http://schemas.openxmlformats.org/officeDocument/2006/relationships/image" Target="../media/image464.png"/><Relationship Id="rId78" Type="http://schemas.openxmlformats.org/officeDocument/2006/relationships/image" Target="../media/image303.png"/><Relationship Id="rId94" Type="http://schemas.openxmlformats.org/officeDocument/2006/relationships/image" Target="../media/image468.png"/><Relationship Id="rId99" Type="http://schemas.openxmlformats.org/officeDocument/2006/relationships/image" Target="../media/image123.png"/><Relationship Id="rId101" Type="http://schemas.openxmlformats.org/officeDocument/2006/relationships/image" Target="../media/image470.png"/><Relationship Id="rId122" Type="http://schemas.openxmlformats.org/officeDocument/2006/relationships/image" Target="../media/image121.png"/><Relationship Id="rId4" Type="http://schemas.openxmlformats.org/officeDocument/2006/relationships/image" Target="../media/image105.png"/><Relationship Id="rId9" Type="http://schemas.openxmlformats.org/officeDocument/2006/relationships/image" Target="../media/image29.png"/><Relationship Id="rId26" Type="http://schemas.openxmlformats.org/officeDocument/2006/relationships/image" Target="../media/image246.png"/><Relationship Id="rId47" Type="http://schemas.openxmlformats.org/officeDocument/2006/relationships/image" Target="../media/image81.png"/><Relationship Id="rId68" Type="http://schemas.openxmlformats.org/officeDocument/2006/relationships/image" Target="../media/image56.png"/><Relationship Id="rId89" Type="http://schemas.openxmlformats.org/officeDocument/2006/relationships/image" Target="../media/image107.png"/><Relationship Id="rId112" Type="http://schemas.openxmlformats.org/officeDocument/2006/relationships/image" Target="../media/image189.png"/><Relationship Id="rId133" Type="http://schemas.openxmlformats.org/officeDocument/2006/relationships/image" Target="../media/image482.png"/><Relationship Id="rId16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2.png"/><Relationship Id="rId21" Type="http://schemas.openxmlformats.org/officeDocument/2006/relationships/image" Target="../media/image46.png"/><Relationship Id="rId42" Type="http://schemas.openxmlformats.org/officeDocument/2006/relationships/image" Target="../media/image67.png"/><Relationship Id="rId63" Type="http://schemas.openxmlformats.org/officeDocument/2006/relationships/image" Target="../media/image88.png"/><Relationship Id="rId84" Type="http://schemas.openxmlformats.org/officeDocument/2006/relationships/image" Target="../media/image109.png"/><Relationship Id="rId138" Type="http://schemas.openxmlformats.org/officeDocument/2006/relationships/image" Target="../media/image163.png"/><Relationship Id="rId159" Type="http://schemas.openxmlformats.org/officeDocument/2006/relationships/image" Target="../media/image184.png"/><Relationship Id="rId170" Type="http://schemas.openxmlformats.org/officeDocument/2006/relationships/image" Target="../media/image195.png"/><Relationship Id="rId191" Type="http://schemas.openxmlformats.org/officeDocument/2006/relationships/image" Target="../media/image216.png"/><Relationship Id="rId107" Type="http://schemas.openxmlformats.org/officeDocument/2006/relationships/image" Target="../media/image132.png"/><Relationship Id="rId11" Type="http://schemas.openxmlformats.org/officeDocument/2006/relationships/image" Target="../media/image36.png"/><Relationship Id="rId32" Type="http://schemas.openxmlformats.org/officeDocument/2006/relationships/image" Target="../media/image57.png"/><Relationship Id="rId53" Type="http://schemas.openxmlformats.org/officeDocument/2006/relationships/image" Target="../media/image78.png"/><Relationship Id="rId74" Type="http://schemas.openxmlformats.org/officeDocument/2006/relationships/image" Target="../media/image99.png"/><Relationship Id="rId128" Type="http://schemas.openxmlformats.org/officeDocument/2006/relationships/image" Target="../media/image153.png"/><Relationship Id="rId149" Type="http://schemas.openxmlformats.org/officeDocument/2006/relationships/image" Target="../media/image174.png"/><Relationship Id="rId5" Type="http://schemas.openxmlformats.org/officeDocument/2006/relationships/image" Target="../media/image30.png"/><Relationship Id="rId95" Type="http://schemas.openxmlformats.org/officeDocument/2006/relationships/image" Target="../media/image120.png"/><Relationship Id="rId160" Type="http://schemas.openxmlformats.org/officeDocument/2006/relationships/image" Target="../media/image185.png"/><Relationship Id="rId181" Type="http://schemas.openxmlformats.org/officeDocument/2006/relationships/image" Target="../media/image206.png"/><Relationship Id="rId22" Type="http://schemas.openxmlformats.org/officeDocument/2006/relationships/image" Target="../media/image47.png"/><Relationship Id="rId43" Type="http://schemas.openxmlformats.org/officeDocument/2006/relationships/image" Target="../media/image68.png"/><Relationship Id="rId64" Type="http://schemas.openxmlformats.org/officeDocument/2006/relationships/image" Target="../media/image89.png"/><Relationship Id="rId118" Type="http://schemas.openxmlformats.org/officeDocument/2006/relationships/image" Target="../media/image143.png"/><Relationship Id="rId139" Type="http://schemas.openxmlformats.org/officeDocument/2006/relationships/image" Target="../media/image164.png"/><Relationship Id="rId85" Type="http://schemas.openxmlformats.org/officeDocument/2006/relationships/image" Target="../media/image110.png"/><Relationship Id="rId150" Type="http://schemas.openxmlformats.org/officeDocument/2006/relationships/image" Target="../media/image175.png"/><Relationship Id="rId171" Type="http://schemas.openxmlformats.org/officeDocument/2006/relationships/image" Target="../media/image196.png"/><Relationship Id="rId192" Type="http://schemas.openxmlformats.org/officeDocument/2006/relationships/image" Target="../media/image217.png"/><Relationship Id="rId12" Type="http://schemas.openxmlformats.org/officeDocument/2006/relationships/image" Target="../media/image37.png"/><Relationship Id="rId33" Type="http://schemas.openxmlformats.org/officeDocument/2006/relationships/image" Target="../media/image58.png"/><Relationship Id="rId108" Type="http://schemas.openxmlformats.org/officeDocument/2006/relationships/image" Target="../media/image133.png"/><Relationship Id="rId129" Type="http://schemas.openxmlformats.org/officeDocument/2006/relationships/image" Target="../media/image154.png"/><Relationship Id="rId54" Type="http://schemas.openxmlformats.org/officeDocument/2006/relationships/image" Target="../media/image79.png"/><Relationship Id="rId75" Type="http://schemas.openxmlformats.org/officeDocument/2006/relationships/image" Target="../media/image100.png"/><Relationship Id="rId96" Type="http://schemas.openxmlformats.org/officeDocument/2006/relationships/image" Target="../media/image121.png"/><Relationship Id="rId140" Type="http://schemas.openxmlformats.org/officeDocument/2006/relationships/image" Target="../media/image165.png"/><Relationship Id="rId161" Type="http://schemas.openxmlformats.org/officeDocument/2006/relationships/image" Target="../media/image186.png"/><Relationship Id="rId182" Type="http://schemas.openxmlformats.org/officeDocument/2006/relationships/image" Target="../media/image207.png"/><Relationship Id="rId6" Type="http://schemas.openxmlformats.org/officeDocument/2006/relationships/image" Target="../media/image31.png"/><Relationship Id="rId23" Type="http://schemas.openxmlformats.org/officeDocument/2006/relationships/image" Target="../media/image48.png"/><Relationship Id="rId119" Type="http://schemas.openxmlformats.org/officeDocument/2006/relationships/image" Target="../media/image144.png"/><Relationship Id="rId44" Type="http://schemas.openxmlformats.org/officeDocument/2006/relationships/image" Target="../media/image69.png"/><Relationship Id="rId65" Type="http://schemas.openxmlformats.org/officeDocument/2006/relationships/image" Target="../media/image90.png"/><Relationship Id="rId86" Type="http://schemas.openxmlformats.org/officeDocument/2006/relationships/image" Target="../media/image111.png"/><Relationship Id="rId130" Type="http://schemas.openxmlformats.org/officeDocument/2006/relationships/image" Target="../media/image155.png"/><Relationship Id="rId151" Type="http://schemas.openxmlformats.org/officeDocument/2006/relationships/image" Target="../media/image176.png"/><Relationship Id="rId172" Type="http://schemas.openxmlformats.org/officeDocument/2006/relationships/image" Target="../media/image197.png"/><Relationship Id="rId193" Type="http://schemas.openxmlformats.org/officeDocument/2006/relationships/image" Target="../media/image218.png"/><Relationship Id="rId13" Type="http://schemas.openxmlformats.org/officeDocument/2006/relationships/image" Target="../media/image38.png"/><Relationship Id="rId109" Type="http://schemas.openxmlformats.org/officeDocument/2006/relationships/image" Target="../media/image134.png"/><Relationship Id="rId34" Type="http://schemas.openxmlformats.org/officeDocument/2006/relationships/image" Target="../media/image59.png"/><Relationship Id="rId55" Type="http://schemas.openxmlformats.org/officeDocument/2006/relationships/image" Target="../media/image80.png"/><Relationship Id="rId76" Type="http://schemas.openxmlformats.org/officeDocument/2006/relationships/image" Target="../media/image101.png"/><Relationship Id="rId97" Type="http://schemas.openxmlformats.org/officeDocument/2006/relationships/image" Target="../media/image122.png"/><Relationship Id="rId120" Type="http://schemas.openxmlformats.org/officeDocument/2006/relationships/image" Target="../media/image145.png"/><Relationship Id="rId141" Type="http://schemas.openxmlformats.org/officeDocument/2006/relationships/image" Target="../media/image166.png"/><Relationship Id="rId7" Type="http://schemas.openxmlformats.org/officeDocument/2006/relationships/image" Target="../media/image32.png"/><Relationship Id="rId71" Type="http://schemas.openxmlformats.org/officeDocument/2006/relationships/image" Target="../media/image96.png"/><Relationship Id="rId92" Type="http://schemas.openxmlformats.org/officeDocument/2006/relationships/image" Target="../media/image117.png"/><Relationship Id="rId162" Type="http://schemas.openxmlformats.org/officeDocument/2006/relationships/image" Target="../media/image187.png"/><Relationship Id="rId183" Type="http://schemas.openxmlformats.org/officeDocument/2006/relationships/image" Target="../media/image208.png"/><Relationship Id="rId2" Type="http://schemas.openxmlformats.org/officeDocument/2006/relationships/image" Target="../media/image27.png"/><Relationship Id="rId29" Type="http://schemas.openxmlformats.org/officeDocument/2006/relationships/image" Target="../media/image54.pn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png"/><Relationship Id="rId66" Type="http://schemas.openxmlformats.org/officeDocument/2006/relationships/image" Target="../media/image91.png"/><Relationship Id="rId87" Type="http://schemas.openxmlformats.org/officeDocument/2006/relationships/image" Target="../media/image112.png"/><Relationship Id="rId110" Type="http://schemas.openxmlformats.org/officeDocument/2006/relationships/image" Target="../media/image135.png"/><Relationship Id="rId115" Type="http://schemas.openxmlformats.org/officeDocument/2006/relationships/image" Target="../media/image140.png"/><Relationship Id="rId131" Type="http://schemas.openxmlformats.org/officeDocument/2006/relationships/image" Target="../media/image156.png"/><Relationship Id="rId136" Type="http://schemas.openxmlformats.org/officeDocument/2006/relationships/image" Target="../media/image161.png"/><Relationship Id="rId157" Type="http://schemas.openxmlformats.org/officeDocument/2006/relationships/image" Target="../media/image182.png"/><Relationship Id="rId178" Type="http://schemas.openxmlformats.org/officeDocument/2006/relationships/image" Target="../media/image203.png"/><Relationship Id="rId61" Type="http://schemas.openxmlformats.org/officeDocument/2006/relationships/image" Target="../media/image86.png"/><Relationship Id="rId82" Type="http://schemas.openxmlformats.org/officeDocument/2006/relationships/image" Target="../media/image107.png"/><Relationship Id="rId152" Type="http://schemas.openxmlformats.org/officeDocument/2006/relationships/image" Target="../media/image177.png"/><Relationship Id="rId173" Type="http://schemas.openxmlformats.org/officeDocument/2006/relationships/image" Target="../media/image198.png"/><Relationship Id="rId194" Type="http://schemas.openxmlformats.org/officeDocument/2006/relationships/image" Target="../media/image219.png"/><Relationship Id="rId199" Type="http://schemas.openxmlformats.org/officeDocument/2006/relationships/image" Target="../media/image224.png"/><Relationship Id="rId19" Type="http://schemas.openxmlformats.org/officeDocument/2006/relationships/image" Target="../media/image44.pn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56" Type="http://schemas.openxmlformats.org/officeDocument/2006/relationships/image" Target="../media/image81.png"/><Relationship Id="rId77" Type="http://schemas.openxmlformats.org/officeDocument/2006/relationships/image" Target="../media/image102.png"/><Relationship Id="rId100" Type="http://schemas.openxmlformats.org/officeDocument/2006/relationships/image" Target="../media/image125.png"/><Relationship Id="rId105" Type="http://schemas.openxmlformats.org/officeDocument/2006/relationships/image" Target="../media/image130.png"/><Relationship Id="rId126" Type="http://schemas.openxmlformats.org/officeDocument/2006/relationships/image" Target="../media/image151.png"/><Relationship Id="rId147" Type="http://schemas.openxmlformats.org/officeDocument/2006/relationships/image" Target="../media/image172.png"/><Relationship Id="rId168" Type="http://schemas.openxmlformats.org/officeDocument/2006/relationships/image" Target="../media/image193.png"/><Relationship Id="rId8" Type="http://schemas.openxmlformats.org/officeDocument/2006/relationships/image" Target="../media/image33.png"/><Relationship Id="rId51" Type="http://schemas.openxmlformats.org/officeDocument/2006/relationships/image" Target="../media/image76.png"/><Relationship Id="rId72" Type="http://schemas.openxmlformats.org/officeDocument/2006/relationships/image" Target="../media/image97.png"/><Relationship Id="rId93" Type="http://schemas.openxmlformats.org/officeDocument/2006/relationships/image" Target="../media/image118.png"/><Relationship Id="rId98" Type="http://schemas.openxmlformats.org/officeDocument/2006/relationships/image" Target="../media/image123.png"/><Relationship Id="rId121" Type="http://schemas.openxmlformats.org/officeDocument/2006/relationships/image" Target="../media/image146.png"/><Relationship Id="rId142" Type="http://schemas.openxmlformats.org/officeDocument/2006/relationships/image" Target="../media/image167.png"/><Relationship Id="rId163" Type="http://schemas.openxmlformats.org/officeDocument/2006/relationships/image" Target="../media/image188.png"/><Relationship Id="rId184" Type="http://schemas.openxmlformats.org/officeDocument/2006/relationships/image" Target="../media/image209.png"/><Relationship Id="rId189" Type="http://schemas.openxmlformats.org/officeDocument/2006/relationships/image" Target="../media/image214.png"/><Relationship Id="rId3" Type="http://schemas.openxmlformats.org/officeDocument/2006/relationships/image" Target="../media/image28.png"/><Relationship Id="rId25" Type="http://schemas.openxmlformats.org/officeDocument/2006/relationships/image" Target="../media/image50.png"/><Relationship Id="rId46" Type="http://schemas.openxmlformats.org/officeDocument/2006/relationships/image" Target="../media/image71.png"/><Relationship Id="rId67" Type="http://schemas.openxmlformats.org/officeDocument/2006/relationships/image" Target="../media/image92.png"/><Relationship Id="rId116" Type="http://schemas.openxmlformats.org/officeDocument/2006/relationships/image" Target="../media/image141.png"/><Relationship Id="rId137" Type="http://schemas.openxmlformats.org/officeDocument/2006/relationships/image" Target="../media/image162.png"/><Relationship Id="rId158" Type="http://schemas.openxmlformats.org/officeDocument/2006/relationships/image" Target="../media/image183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Relationship Id="rId62" Type="http://schemas.openxmlformats.org/officeDocument/2006/relationships/image" Target="../media/image87.png"/><Relationship Id="rId83" Type="http://schemas.openxmlformats.org/officeDocument/2006/relationships/image" Target="../media/image108.png"/><Relationship Id="rId88" Type="http://schemas.openxmlformats.org/officeDocument/2006/relationships/image" Target="../media/image113.png"/><Relationship Id="rId111" Type="http://schemas.openxmlformats.org/officeDocument/2006/relationships/image" Target="../media/image136.png"/><Relationship Id="rId132" Type="http://schemas.openxmlformats.org/officeDocument/2006/relationships/image" Target="../media/image157.png"/><Relationship Id="rId153" Type="http://schemas.openxmlformats.org/officeDocument/2006/relationships/image" Target="../media/image178.png"/><Relationship Id="rId174" Type="http://schemas.openxmlformats.org/officeDocument/2006/relationships/image" Target="../media/image199.png"/><Relationship Id="rId179" Type="http://schemas.openxmlformats.org/officeDocument/2006/relationships/image" Target="../media/image204.png"/><Relationship Id="rId195" Type="http://schemas.openxmlformats.org/officeDocument/2006/relationships/image" Target="../media/image220.png"/><Relationship Id="rId190" Type="http://schemas.openxmlformats.org/officeDocument/2006/relationships/image" Target="../media/image215.png"/><Relationship Id="rId15" Type="http://schemas.openxmlformats.org/officeDocument/2006/relationships/image" Target="../media/image40.png"/><Relationship Id="rId36" Type="http://schemas.openxmlformats.org/officeDocument/2006/relationships/image" Target="../media/image61.png"/><Relationship Id="rId57" Type="http://schemas.openxmlformats.org/officeDocument/2006/relationships/image" Target="../media/image82.png"/><Relationship Id="rId106" Type="http://schemas.openxmlformats.org/officeDocument/2006/relationships/image" Target="../media/image131.png"/><Relationship Id="rId127" Type="http://schemas.openxmlformats.org/officeDocument/2006/relationships/image" Target="../media/image152.png"/><Relationship Id="rId10" Type="http://schemas.openxmlformats.org/officeDocument/2006/relationships/image" Target="../media/image35.png"/><Relationship Id="rId31" Type="http://schemas.openxmlformats.org/officeDocument/2006/relationships/image" Target="../media/image56.png"/><Relationship Id="rId52" Type="http://schemas.openxmlformats.org/officeDocument/2006/relationships/image" Target="../media/image77.png"/><Relationship Id="rId73" Type="http://schemas.openxmlformats.org/officeDocument/2006/relationships/image" Target="../media/image98.png"/><Relationship Id="rId78" Type="http://schemas.openxmlformats.org/officeDocument/2006/relationships/image" Target="../media/image103.png"/><Relationship Id="rId94" Type="http://schemas.openxmlformats.org/officeDocument/2006/relationships/image" Target="../media/image119.png"/><Relationship Id="rId99" Type="http://schemas.openxmlformats.org/officeDocument/2006/relationships/image" Target="../media/image124.png"/><Relationship Id="rId101" Type="http://schemas.openxmlformats.org/officeDocument/2006/relationships/image" Target="../media/image126.png"/><Relationship Id="rId122" Type="http://schemas.openxmlformats.org/officeDocument/2006/relationships/image" Target="../media/image147.png"/><Relationship Id="rId143" Type="http://schemas.openxmlformats.org/officeDocument/2006/relationships/image" Target="../media/image168.png"/><Relationship Id="rId148" Type="http://schemas.openxmlformats.org/officeDocument/2006/relationships/image" Target="../media/image173.png"/><Relationship Id="rId164" Type="http://schemas.openxmlformats.org/officeDocument/2006/relationships/image" Target="../media/image189.png"/><Relationship Id="rId169" Type="http://schemas.openxmlformats.org/officeDocument/2006/relationships/image" Target="../media/image194.png"/><Relationship Id="rId185" Type="http://schemas.openxmlformats.org/officeDocument/2006/relationships/image" Target="../media/image21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80" Type="http://schemas.openxmlformats.org/officeDocument/2006/relationships/image" Target="../media/image205.png"/><Relationship Id="rId26" Type="http://schemas.openxmlformats.org/officeDocument/2006/relationships/image" Target="../media/image51.png"/><Relationship Id="rId47" Type="http://schemas.openxmlformats.org/officeDocument/2006/relationships/image" Target="../media/image72.png"/><Relationship Id="rId68" Type="http://schemas.openxmlformats.org/officeDocument/2006/relationships/image" Target="../media/image93.png"/><Relationship Id="rId89" Type="http://schemas.openxmlformats.org/officeDocument/2006/relationships/image" Target="../media/image114.png"/><Relationship Id="rId112" Type="http://schemas.openxmlformats.org/officeDocument/2006/relationships/image" Target="../media/image137.png"/><Relationship Id="rId133" Type="http://schemas.openxmlformats.org/officeDocument/2006/relationships/image" Target="../media/image158.png"/><Relationship Id="rId154" Type="http://schemas.openxmlformats.org/officeDocument/2006/relationships/image" Target="../media/image179.png"/><Relationship Id="rId175" Type="http://schemas.openxmlformats.org/officeDocument/2006/relationships/image" Target="../media/image200.png"/><Relationship Id="rId196" Type="http://schemas.openxmlformats.org/officeDocument/2006/relationships/image" Target="../media/image221.png"/><Relationship Id="rId16" Type="http://schemas.openxmlformats.org/officeDocument/2006/relationships/image" Target="../media/image41.png"/><Relationship Id="rId37" Type="http://schemas.openxmlformats.org/officeDocument/2006/relationships/image" Target="../media/image62.png"/><Relationship Id="rId58" Type="http://schemas.openxmlformats.org/officeDocument/2006/relationships/image" Target="../media/image83.png"/><Relationship Id="rId79" Type="http://schemas.openxmlformats.org/officeDocument/2006/relationships/image" Target="../media/image104.png"/><Relationship Id="rId102" Type="http://schemas.openxmlformats.org/officeDocument/2006/relationships/image" Target="../media/image127.png"/><Relationship Id="rId123" Type="http://schemas.openxmlformats.org/officeDocument/2006/relationships/image" Target="../media/image148.png"/><Relationship Id="rId144" Type="http://schemas.openxmlformats.org/officeDocument/2006/relationships/image" Target="../media/image169.png"/><Relationship Id="rId90" Type="http://schemas.openxmlformats.org/officeDocument/2006/relationships/image" Target="../media/image115.png"/><Relationship Id="rId165" Type="http://schemas.openxmlformats.org/officeDocument/2006/relationships/image" Target="../media/image190.png"/><Relationship Id="rId186" Type="http://schemas.openxmlformats.org/officeDocument/2006/relationships/image" Target="../media/image211.png"/><Relationship Id="rId27" Type="http://schemas.openxmlformats.org/officeDocument/2006/relationships/image" Target="../media/image52.png"/><Relationship Id="rId48" Type="http://schemas.openxmlformats.org/officeDocument/2006/relationships/image" Target="../media/image73.png"/><Relationship Id="rId69" Type="http://schemas.openxmlformats.org/officeDocument/2006/relationships/image" Target="../media/image94.png"/><Relationship Id="rId113" Type="http://schemas.openxmlformats.org/officeDocument/2006/relationships/image" Target="../media/image138.png"/><Relationship Id="rId134" Type="http://schemas.openxmlformats.org/officeDocument/2006/relationships/image" Target="../media/image159.png"/><Relationship Id="rId80" Type="http://schemas.openxmlformats.org/officeDocument/2006/relationships/image" Target="../media/image105.png"/><Relationship Id="rId155" Type="http://schemas.openxmlformats.org/officeDocument/2006/relationships/image" Target="../media/image180.png"/><Relationship Id="rId176" Type="http://schemas.openxmlformats.org/officeDocument/2006/relationships/image" Target="../media/image201.png"/><Relationship Id="rId197" Type="http://schemas.openxmlformats.org/officeDocument/2006/relationships/image" Target="../media/image222.png"/><Relationship Id="rId17" Type="http://schemas.openxmlformats.org/officeDocument/2006/relationships/image" Target="../media/image42.png"/><Relationship Id="rId38" Type="http://schemas.openxmlformats.org/officeDocument/2006/relationships/image" Target="../media/image63.png"/><Relationship Id="rId59" Type="http://schemas.openxmlformats.org/officeDocument/2006/relationships/image" Target="../media/image84.png"/><Relationship Id="rId103" Type="http://schemas.openxmlformats.org/officeDocument/2006/relationships/image" Target="../media/image128.png"/><Relationship Id="rId124" Type="http://schemas.openxmlformats.org/officeDocument/2006/relationships/image" Target="../media/image149.png"/><Relationship Id="rId70" Type="http://schemas.openxmlformats.org/officeDocument/2006/relationships/image" Target="../media/image95.png"/><Relationship Id="rId91" Type="http://schemas.openxmlformats.org/officeDocument/2006/relationships/image" Target="../media/image116.png"/><Relationship Id="rId145" Type="http://schemas.openxmlformats.org/officeDocument/2006/relationships/image" Target="../media/image170.png"/><Relationship Id="rId166" Type="http://schemas.openxmlformats.org/officeDocument/2006/relationships/image" Target="../media/image191.png"/><Relationship Id="rId187" Type="http://schemas.openxmlformats.org/officeDocument/2006/relationships/image" Target="../media/image212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53.png"/><Relationship Id="rId49" Type="http://schemas.openxmlformats.org/officeDocument/2006/relationships/image" Target="../media/image74.png"/><Relationship Id="rId114" Type="http://schemas.openxmlformats.org/officeDocument/2006/relationships/image" Target="../media/image139.png"/><Relationship Id="rId60" Type="http://schemas.openxmlformats.org/officeDocument/2006/relationships/image" Target="../media/image85.png"/><Relationship Id="rId81" Type="http://schemas.openxmlformats.org/officeDocument/2006/relationships/image" Target="../media/image106.png"/><Relationship Id="rId135" Type="http://schemas.openxmlformats.org/officeDocument/2006/relationships/image" Target="../media/image160.png"/><Relationship Id="rId156" Type="http://schemas.openxmlformats.org/officeDocument/2006/relationships/image" Target="../media/image181.png"/><Relationship Id="rId177" Type="http://schemas.openxmlformats.org/officeDocument/2006/relationships/image" Target="../media/image202.png"/><Relationship Id="rId198" Type="http://schemas.openxmlformats.org/officeDocument/2006/relationships/image" Target="../media/image223.png"/><Relationship Id="rId18" Type="http://schemas.openxmlformats.org/officeDocument/2006/relationships/image" Target="../media/image43.png"/><Relationship Id="rId39" Type="http://schemas.openxmlformats.org/officeDocument/2006/relationships/image" Target="../media/image64.png"/><Relationship Id="rId50" Type="http://schemas.openxmlformats.org/officeDocument/2006/relationships/image" Target="../media/image75.png"/><Relationship Id="rId104" Type="http://schemas.openxmlformats.org/officeDocument/2006/relationships/image" Target="../media/image129.png"/><Relationship Id="rId125" Type="http://schemas.openxmlformats.org/officeDocument/2006/relationships/image" Target="../media/image150.png"/><Relationship Id="rId146" Type="http://schemas.openxmlformats.org/officeDocument/2006/relationships/image" Target="../media/image171.png"/><Relationship Id="rId167" Type="http://schemas.openxmlformats.org/officeDocument/2006/relationships/image" Target="../media/image192.png"/><Relationship Id="rId188" Type="http://schemas.openxmlformats.org/officeDocument/2006/relationships/image" Target="../media/image213.png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9.png"/><Relationship Id="rId21" Type="http://schemas.openxmlformats.org/officeDocument/2006/relationships/image" Target="../media/image105.png"/><Relationship Id="rId42" Type="http://schemas.openxmlformats.org/officeDocument/2006/relationships/image" Target="../media/image163.png"/><Relationship Id="rId47" Type="http://schemas.openxmlformats.org/officeDocument/2006/relationships/image" Target="../media/image81.png"/><Relationship Id="rId63" Type="http://schemas.openxmlformats.org/officeDocument/2006/relationships/image" Target="../media/image194.png"/><Relationship Id="rId68" Type="http://schemas.openxmlformats.org/officeDocument/2006/relationships/image" Target="../media/image176.png"/><Relationship Id="rId84" Type="http://schemas.openxmlformats.org/officeDocument/2006/relationships/image" Target="../media/image243.png"/><Relationship Id="rId89" Type="http://schemas.openxmlformats.org/officeDocument/2006/relationships/image" Target="../media/image246.png"/><Relationship Id="rId112" Type="http://schemas.openxmlformats.org/officeDocument/2006/relationships/image" Target="../media/image264.png"/><Relationship Id="rId16" Type="http://schemas.openxmlformats.org/officeDocument/2006/relationships/image" Target="../media/image38.png"/><Relationship Id="rId107" Type="http://schemas.openxmlformats.org/officeDocument/2006/relationships/image" Target="../media/image259.png"/><Relationship Id="rId11" Type="http://schemas.openxmlformats.org/officeDocument/2006/relationships/image" Target="../media/image69.png"/><Relationship Id="rId32" Type="http://schemas.openxmlformats.org/officeDocument/2006/relationships/image" Target="../media/image147.png"/><Relationship Id="rId37" Type="http://schemas.openxmlformats.org/officeDocument/2006/relationships/image" Target="../media/image35.png"/><Relationship Id="rId53" Type="http://schemas.openxmlformats.org/officeDocument/2006/relationships/image" Target="../media/image233.png"/><Relationship Id="rId58" Type="http://schemas.openxmlformats.org/officeDocument/2006/relationships/image" Target="../media/image74.png"/><Relationship Id="rId74" Type="http://schemas.openxmlformats.org/officeDocument/2006/relationships/image" Target="../media/image75.png"/><Relationship Id="rId79" Type="http://schemas.openxmlformats.org/officeDocument/2006/relationships/image" Target="../media/image241.png"/><Relationship Id="rId102" Type="http://schemas.openxmlformats.org/officeDocument/2006/relationships/image" Target="../media/image254.png"/><Relationship Id="rId123" Type="http://schemas.openxmlformats.org/officeDocument/2006/relationships/image" Target="../media/image275.png"/><Relationship Id="rId128" Type="http://schemas.openxmlformats.org/officeDocument/2006/relationships/image" Target="../media/image280.png"/><Relationship Id="rId5" Type="http://schemas.openxmlformats.org/officeDocument/2006/relationships/image" Target="../media/image47.png"/><Relationship Id="rId90" Type="http://schemas.openxmlformats.org/officeDocument/2006/relationships/image" Target="../media/image247.png"/><Relationship Id="rId95" Type="http://schemas.openxmlformats.org/officeDocument/2006/relationships/image" Target="../media/image84.png"/><Relationship Id="rId22" Type="http://schemas.openxmlformats.org/officeDocument/2006/relationships/image" Target="../media/image227.png"/><Relationship Id="rId27" Type="http://schemas.openxmlformats.org/officeDocument/2006/relationships/image" Target="../media/image228.png"/><Relationship Id="rId43" Type="http://schemas.openxmlformats.org/officeDocument/2006/relationships/image" Target="../media/image197.png"/><Relationship Id="rId48" Type="http://schemas.openxmlformats.org/officeDocument/2006/relationships/image" Target="../media/image97.png"/><Relationship Id="rId64" Type="http://schemas.openxmlformats.org/officeDocument/2006/relationships/image" Target="../media/image151.png"/><Relationship Id="rId69" Type="http://schemas.openxmlformats.org/officeDocument/2006/relationships/image" Target="../media/image100.png"/><Relationship Id="rId113" Type="http://schemas.openxmlformats.org/officeDocument/2006/relationships/image" Target="../media/image265.png"/><Relationship Id="rId118" Type="http://schemas.openxmlformats.org/officeDocument/2006/relationships/image" Target="../media/image270.png"/><Relationship Id="rId80" Type="http://schemas.openxmlformats.org/officeDocument/2006/relationships/image" Target="../media/image242.png"/><Relationship Id="rId85" Type="http://schemas.openxmlformats.org/officeDocument/2006/relationships/image" Target="../media/image59.png"/><Relationship Id="rId12" Type="http://schemas.openxmlformats.org/officeDocument/2006/relationships/image" Target="../media/image50.png"/><Relationship Id="rId17" Type="http://schemas.openxmlformats.org/officeDocument/2006/relationships/image" Target="../media/image226.png"/><Relationship Id="rId33" Type="http://schemas.openxmlformats.org/officeDocument/2006/relationships/image" Target="../media/image70.png"/><Relationship Id="rId38" Type="http://schemas.openxmlformats.org/officeDocument/2006/relationships/image" Target="../media/image66.png"/><Relationship Id="rId59" Type="http://schemas.openxmlformats.org/officeDocument/2006/relationships/image" Target="../media/image101.png"/><Relationship Id="rId103" Type="http://schemas.openxmlformats.org/officeDocument/2006/relationships/image" Target="../media/image255.png"/><Relationship Id="rId108" Type="http://schemas.openxmlformats.org/officeDocument/2006/relationships/image" Target="../media/image260.png"/><Relationship Id="rId124" Type="http://schemas.openxmlformats.org/officeDocument/2006/relationships/image" Target="../media/image276.png"/><Relationship Id="rId129" Type="http://schemas.openxmlformats.org/officeDocument/2006/relationships/image" Target="../media/image281.png"/><Relationship Id="rId54" Type="http://schemas.openxmlformats.org/officeDocument/2006/relationships/image" Target="../media/image130.png"/><Relationship Id="rId70" Type="http://schemas.openxmlformats.org/officeDocument/2006/relationships/image" Target="../media/image134.png"/><Relationship Id="rId75" Type="http://schemas.openxmlformats.org/officeDocument/2006/relationships/image" Target="../media/image238.png"/><Relationship Id="rId91" Type="http://schemas.openxmlformats.org/officeDocument/2006/relationships/image" Target="../media/image108.png"/><Relationship Id="rId96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23" Type="http://schemas.openxmlformats.org/officeDocument/2006/relationships/image" Target="../media/image122.png"/><Relationship Id="rId28" Type="http://schemas.openxmlformats.org/officeDocument/2006/relationships/image" Target="../media/image42.png"/><Relationship Id="rId49" Type="http://schemas.openxmlformats.org/officeDocument/2006/relationships/image" Target="../media/image77.png"/><Relationship Id="rId114" Type="http://schemas.openxmlformats.org/officeDocument/2006/relationships/image" Target="../media/image266.png"/><Relationship Id="rId119" Type="http://schemas.openxmlformats.org/officeDocument/2006/relationships/image" Target="../media/image271.png"/><Relationship Id="rId44" Type="http://schemas.openxmlformats.org/officeDocument/2006/relationships/image" Target="../media/image30.png"/><Relationship Id="rId60" Type="http://schemas.openxmlformats.org/officeDocument/2006/relationships/image" Target="../media/image123.png"/><Relationship Id="rId65" Type="http://schemas.openxmlformats.org/officeDocument/2006/relationships/image" Target="../media/image43.png"/><Relationship Id="rId81" Type="http://schemas.openxmlformats.org/officeDocument/2006/relationships/image" Target="../media/image202.png"/><Relationship Id="rId86" Type="http://schemas.openxmlformats.org/officeDocument/2006/relationships/image" Target="../media/image73.png"/><Relationship Id="rId13" Type="http://schemas.openxmlformats.org/officeDocument/2006/relationships/image" Target="../media/image160.png"/><Relationship Id="rId18" Type="http://schemas.openxmlformats.org/officeDocument/2006/relationships/image" Target="../media/image161.png"/><Relationship Id="rId39" Type="http://schemas.openxmlformats.org/officeDocument/2006/relationships/image" Target="../media/image111.png"/><Relationship Id="rId109" Type="http://schemas.openxmlformats.org/officeDocument/2006/relationships/image" Target="../media/image261.png"/><Relationship Id="rId34" Type="http://schemas.openxmlformats.org/officeDocument/2006/relationships/image" Target="../media/image54.png"/><Relationship Id="rId50" Type="http://schemas.openxmlformats.org/officeDocument/2006/relationships/image" Target="../media/image232.png"/><Relationship Id="rId55" Type="http://schemas.openxmlformats.org/officeDocument/2006/relationships/image" Target="../media/image234.png"/><Relationship Id="rId76" Type="http://schemas.openxmlformats.org/officeDocument/2006/relationships/image" Target="../media/image239.png"/><Relationship Id="rId97" Type="http://schemas.openxmlformats.org/officeDocument/2006/relationships/image" Target="../media/image204.png"/><Relationship Id="rId104" Type="http://schemas.openxmlformats.org/officeDocument/2006/relationships/image" Target="../media/image256.png"/><Relationship Id="rId120" Type="http://schemas.openxmlformats.org/officeDocument/2006/relationships/image" Target="../media/image272.png"/><Relationship Id="rId125" Type="http://schemas.openxmlformats.org/officeDocument/2006/relationships/image" Target="../media/image277.png"/><Relationship Id="rId7" Type="http://schemas.openxmlformats.org/officeDocument/2006/relationships/image" Target="../media/image82.png"/><Relationship Id="rId71" Type="http://schemas.openxmlformats.org/officeDocument/2006/relationships/image" Target="../media/image76.png"/><Relationship Id="rId92" Type="http://schemas.openxmlformats.org/officeDocument/2006/relationships/image" Target="../media/image248.png"/><Relationship Id="rId2" Type="http://schemas.openxmlformats.org/officeDocument/2006/relationships/image" Target="../media/image156.png"/><Relationship Id="rId29" Type="http://schemas.openxmlformats.org/officeDocument/2006/relationships/image" Target="../media/image56.png"/><Relationship Id="rId24" Type="http://schemas.openxmlformats.org/officeDocument/2006/relationships/image" Target="../media/image53.png"/><Relationship Id="rId40" Type="http://schemas.openxmlformats.org/officeDocument/2006/relationships/image" Target="../media/image188.png"/><Relationship Id="rId45" Type="http://schemas.openxmlformats.org/officeDocument/2006/relationships/image" Target="../media/image152.png"/><Relationship Id="rId66" Type="http://schemas.openxmlformats.org/officeDocument/2006/relationships/image" Target="../media/image126.png"/><Relationship Id="rId87" Type="http://schemas.openxmlformats.org/officeDocument/2006/relationships/image" Target="../media/image244.png"/><Relationship Id="rId110" Type="http://schemas.openxmlformats.org/officeDocument/2006/relationships/image" Target="../media/image262.png"/><Relationship Id="rId115" Type="http://schemas.openxmlformats.org/officeDocument/2006/relationships/image" Target="../media/image267.png"/><Relationship Id="rId61" Type="http://schemas.openxmlformats.org/officeDocument/2006/relationships/image" Target="../media/image236.png"/><Relationship Id="rId82" Type="http://schemas.openxmlformats.org/officeDocument/2006/relationships/image" Target="../media/image55.png"/><Relationship Id="rId19" Type="http://schemas.openxmlformats.org/officeDocument/2006/relationships/image" Target="../media/image36.png"/><Relationship Id="rId14" Type="http://schemas.openxmlformats.org/officeDocument/2006/relationships/image" Target="../media/image225.png"/><Relationship Id="rId30" Type="http://schemas.openxmlformats.org/officeDocument/2006/relationships/image" Target="../media/image68.png"/><Relationship Id="rId35" Type="http://schemas.openxmlformats.org/officeDocument/2006/relationships/image" Target="../media/image65.png"/><Relationship Id="rId56" Type="http://schemas.openxmlformats.org/officeDocument/2006/relationships/image" Target="../media/image72.png"/><Relationship Id="rId77" Type="http://schemas.openxmlformats.org/officeDocument/2006/relationships/image" Target="../media/image48.png"/><Relationship Id="rId100" Type="http://schemas.openxmlformats.org/officeDocument/2006/relationships/image" Target="../media/image252.png"/><Relationship Id="rId105" Type="http://schemas.openxmlformats.org/officeDocument/2006/relationships/image" Target="../media/image257.png"/><Relationship Id="rId126" Type="http://schemas.openxmlformats.org/officeDocument/2006/relationships/image" Target="../media/image278.png"/><Relationship Id="rId8" Type="http://schemas.openxmlformats.org/officeDocument/2006/relationships/image" Target="../media/image44.png"/><Relationship Id="rId51" Type="http://schemas.openxmlformats.org/officeDocument/2006/relationships/image" Target="../media/image78.png"/><Relationship Id="rId72" Type="http://schemas.openxmlformats.org/officeDocument/2006/relationships/image" Target="../media/image85.png"/><Relationship Id="rId93" Type="http://schemas.openxmlformats.org/officeDocument/2006/relationships/image" Target="../media/image249.png"/><Relationship Id="rId98" Type="http://schemas.openxmlformats.org/officeDocument/2006/relationships/image" Target="../media/image116.png"/><Relationship Id="rId121" Type="http://schemas.openxmlformats.org/officeDocument/2006/relationships/image" Target="../media/image273.png"/><Relationship Id="rId3" Type="http://schemas.openxmlformats.org/officeDocument/2006/relationships/image" Target="../media/image34.png"/><Relationship Id="rId25" Type="http://schemas.openxmlformats.org/officeDocument/2006/relationships/image" Target="../media/image99.png"/><Relationship Id="rId46" Type="http://schemas.openxmlformats.org/officeDocument/2006/relationships/image" Target="../media/image231.png"/><Relationship Id="rId67" Type="http://schemas.openxmlformats.org/officeDocument/2006/relationships/image" Target="../media/image140.png"/><Relationship Id="rId116" Type="http://schemas.openxmlformats.org/officeDocument/2006/relationships/image" Target="../media/image268.png"/><Relationship Id="rId20" Type="http://schemas.openxmlformats.org/officeDocument/2006/relationships/image" Target="../media/image104.png"/><Relationship Id="rId41" Type="http://schemas.openxmlformats.org/officeDocument/2006/relationships/image" Target="../media/image230.png"/><Relationship Id="rId62" Type="http://schemas.openxmlformats.org/officeDocument/2006/relationships/image" Target="../media/image237.png"/><Relationship Id="rId83" Type="http://schemas.openxmlformats.org/officeDocument/2006/relationships/image" Target="../media/image94.png"/><Relationship Id="rId88" Type="http://schemas.openxmlformats.org/officeDocument/2006/relationships/image" Target="../media/image245.png"/><Relationship Id="rId111" Type="http://schemas.openxmlformats.org/officeDocument/2006/relationships/image" Target="../media/image263.png"/><Relationship Id="rId15" Type="http://schemas.openxmlformats.org/officeDocument/2006/relationships/image" Target="../media/image107.png"/><Relationship Id="rId36" Type="http://schemas.openxmlformats.org/officeDocument/2006/relationships/image" Target="../media/image229.png"/><Relationship Id="rId57" Type="http://schemas.openxmlformats.org/officeDocument/2006/relationships/image" Target="../media/image235.png"/><Relationship Id="rId106" Type="http://schemas.openxmlformats.org/officeDocument/2006/relationships/image" Target="../media/image258.png"/><Relationship Id="rId127" Type="http://schemas.openxmlformats.org/officeDocument/2006/relationships/image" Target="../media/image279.png"/><Relationship Id="rId10" Type="http://schemas.openxmlformats.org/officeDocument/2006/relationships/image" Target="../media/image45.png"/><Relationship Id="rId31" Type="http://schemas.openxmlformats.org/officeDocument/2006/relationships/image" Target="../media/image60.png"/><Relationship Id="rId52" Type="http://schemas.openxmlformats.org/officeDocument/2006/relationships/image" Target="../media/image109.png"/><Relationship Id="rId73" Type="http://schemas.openxmlformats.org/officeDocument/2006/relationships/image" Target="../media/image177.png"/><Relationship Id="rId78" Type="http://schemas.openxmlformats.org/officeDocument/2006/relationships/image" Target="../media/image240.png"/><Relationship Id="rId94" Type="http://schemas.openxmlformats.org/officeDocument/2006/relationships/image" Target="../media/image129.png"/><Relationship Id="rId99" Type="http://schemas.openxmlformats.org/officeDocument/2006/relationships/image" Target="../media/image251.png"/><Relationship Id="rId101" Type="http://schemas.openxmlformats.org/officeDocument/2006/relationships/image" Target="../media/image253.png"/><Relationship Id="rId122" Type="http://schemas.openxmlformats.org/officeDocument/2006/relationships/image" Target="../media/image274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Relationship Id="rId26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3.png"/><Relationship Id="rId21" Type="http://schemas.openxmlformats.org/officeDocument/2006/relationships/image" Target="../media/image292.png"/><Relationship Id="rId42" Type="http://schemas.openxmlformats.org/officeDocument/2006/relationships/image" Target="../media/image126.png"/><Relationship Id="rId63" Type="http://schemas.openxmlformats.org/officeDocument/2006/relationships/image" Target="../media/image304.png"/><Relationship Id="rId84" Type="http://schemas.openxmlformats.org/officeDocument/2006/relationships/image" Target="../media/image59.png"/><Relationship Id="rId138" Type="http://schemas.openxmlformats.org/officeDocument/2006/relationships/image" Target="../media/image340.png"/><Relationship Id="rId159" Type="http://schemas.openxmlformats.org/officeDocument/2006/relationships/image" Target="../media/image361.png"/><Relationship Id="rId107" Type="http://schemas.openxmlformats.org/officeDocument/2006/relationships/image" Target="../media/image76.png"/><Relationship Id="rId11" Type="http://schemas.openxmlformats.org/officeDocument/2006/relationships/image" Target="../media/image284.png"/><Relationship Id="rId32" Type="http://schemas.openxmlformats.org/officeDocument/2006/relationships/image" Target="../media/image51.png"/><Relationship Id="rId53" Type="http://schemas.openxmlformats.org/officeDocument/2006/relationships/image" Target="../media/image88.png"/><Relationship Id="rId74" Type="http://schemas.openxmlformats.org/officeDocument/2006/relationships/image" Target="../media/image140.png"/><Relationship Id="rId128" Type="http://schemas.openxmlformats.org/officeDocument/2006/relationships/image" Target="../media/image330.png"/><Relationship Id="rId149" Type="http://schemas.openxmlformats.org/officeDocument/2006/relationships/image" Target="../media/image351.png"/><Relationship Id="rId5" Type="http://schemas.openxmlformats.org/officeDocument/2006/relationships/image" Target="../media/image4.png"/><Relationship Id="rId95" Type="http://schemas.openxmlformats.org/officeDocument/2006/relationships/image" Target="../media/image52.png"/><Relationship Id="rId160" Type="http://schemas.openxmlformats.org/officeDocument/2006/relationships/image" Target="../media/image362.png"/><Relationship Id="rId22" Type="http://schemas.openxmlformats.org/officeDocument/2006/relationships/image" Target="../media/image293.png"/><Relationship Id="rId43" Type="http://schemas.openxmlformats.org/officeDocument/2006/relationships/image" Target="../media/image38.png"/><Relationship Id="rId64" Type="http://schemas.openxmlformats.org/officeDocument/2006/relationships/image" Target="../media/image42.png"/><Relationship Id="rId118" Type="http://schemas.openxmlformats.org/officeDocument/2006/relationships/image" Target="../media/image324.png"/><Relationship Id="rId139" Type="http://schemas.openxmlformats.org/officeDocument/2006/relationships/image" Target="../media/image341.png"/><Relationship Id="rId85" Type="http://schemas.openxmlformats.org/officeDocument/2006/relationships/image" Target="../media/image308.png"/><Relationship Id="rId150" Type="http://schemas.openxmlformats.org/officeDocument/2006/relationships/image" Target="../media/image352.png"/><Relationship Id="rId12" Type="http://schemas.openxmlformats.org/officeDocument/2006/relationships/image" Target="../media/image285.png"/><Relationship Id="rId17" Type="http://schemas.openxmlformats.org/officeDocument/2006/relationships/image" Target="../media/image289.png"/><Relationship Id="rId33" Type="http://schemas.openxmlformats.org/officeDocument/2006/relationships/image" Target="../media/image299.png"/><Relationship Id="rId38" Type="http://schemas.openxmlformats.org/officeDocument/2006/relationships/image" Target="../media/image300.png"/><Relationship Id="rId59" Type="http://schemas.openxmlformats.org/officeDocument/2006/relationships/image" Target="../media/image184.png"/><Relationship Id="rId103" Type="http://schemas.openxmlformats.org/officeDocument/2006/relationships/image" Target="../media/image317.png"/><Relationship Id="rId108" Type="http://schemas.openxmlformats.org/officeDocument/2006/relationships/image" Target="../media/image48.png"/><Relationship Id="rId124" Type="http://schemas.openxmlformats.org/officeDocument/2006/relationships/image" Target="../media/image327.png"/><Relationship Id="rId129" Type="http://schemas.openxmlformats.org/officeDocument/2006/relationships/image" Target="../media/image331.png"/><Relationship Id="rId54" Type="http://schemas.openxmlformats.org/officeDocument/2006/relationships/image" Target="../media/image303.png"/><Relationship Id="rId70" Type="http://schemas.openxmlformats.org/officeDocument/2006/relationships/image" Target="../media/image306.png"/><Relationship Id="rId75" Type="http://schemas.openxmlformats.org/officeDocument/2006/relationships/image" Target="../media/image142.png"/><Relationship Id="rId91" Type="http://schemas.openxmlformats.org/officeDocument/2006/relationships/image" Target="../media/image313.png"/><Relationship Id="rId96" Type="http://schemas.openxmlformats.org/officeDocument/2006/relationships/image" Target="../media/image53.png"/><Relationship Id="rId140" Type="http://schemas.openxmlformats.org/officeDocument/2006/relationships/image" Target="../media/image342.png"/><Relationship Id="rId145" Type="http://schemas.openxmlformats.org/officeDocument/2006/relationships/image" Target="../media/image347.png"/><Relationship Id="rId161" Type="http://schemas.openxmlformats.org/officeDocument/2006/relationships/image" Target="../media/image363.png"/><Relationship Id="rId166" Type="http://schemas.openxmlformats.org/officeDocument/2006/relationships/image" Target="../media/image3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23" Type="http://schemas.openxmlformats.org/officeDocument/2006/relationships/image" Target="../media/image294.png"/><Relationship Id="rId28" Type="http://schemas.openxmlformats.org/officeDocument/2006/relationships/image" Target="../media/image297.png"/><Relationship Id="rId49" Type="http://schemas.openxmlformats.org/officeDocument/2006/relationships/image" Target="../media/image34.png"/><Relationship Id="rId114" Type="http://schemas.openxmlformats.org/officeDocument/2006/relationships/image" Target="../media/image43.png"/><Relationship Id="rId119" Type="http://schemas.openxmlformats.org/officeDocument/2006/relationships/image" Target="../media/image67.png"/><Relationship Id="rId44" Type="http://schemas.openxmlformats.org/officeDocument/2006/relationships/image" Target="../media/image35.png"/><Relationship Id="rId60" Type="http://schemas.openxmlformats.org/officeDocument/2006/relationships/image" Target="../media/image99.png"/><Relationship Id="rId65" Type="http://schemas.openxmlformats.org/officeDocument/2006/relationships/image" Target="../media/image305.png"/><Relationship Id="rId81" Type="http://schemas.openxmlformats.org/officeDocument/2006/relationships/image" Target="../media/image227.png"/><Relationship Id="rId86" Type="http://schemas.openxmlformats.org/officeDocument/2006/relationships/image" Target="../media/image63.png"/><Relationship Id="rId130" Type="http://schemas.openxmlformats.org/officeDocument/2006/relationships/image" Target="../media/image332.png"/><Relationship Id="rId135" Type="http://schemas.openxmlformats.org/officeDocument/2006/relationships/image" Target="../media/image337.png"/><Relationship Id="rId151" Type="http://schemas.openxmlformats.org/officeDocument/2006/relationships/image" Target="../media/image353.png"/><Relationship Id="rId156" Type="http://schemas.openxmlformats.org/officeDocument/2006/relationships/image" Target="../media/image358.png"/><Relationship Id="rId13" Type="http://schemas.openxmlformats.org/officeDocument/2006/relationships/image" Target="../media/image286.png"/><Relationship Id="rId18" Type="http://schemas.openxmlformats.org/officeDocument/2006/relationships/image" Target="../media/image290.png"/><Relationship Id="rId39" Type="http://schemas.openxmlformats.org/officeDocument/2006/relationships/image" Target="../media/image80.png"/><Relationship Id="rId109" Type="http://schemas.openxmlformats.org/officeDocument/2006/relationships/image" Target="../media/image78.png"/><Relationship Id="rId34" Type="http://schemas.openxmlformats.org/officeDocument/2006/relationships/image" Target="../media/image27.png"/><Relationship Id="rId50" Type="http://schemas.openxmlformats.org/officeDocument/2006/relationships/image" Target="../media/image37.png"/><Relationship Id="rId55" Type="http://schemas.openxmlformats.org/officeDocument/2006/relationships/image" Target="../media/image68.png"/><Relationship Id="rId76" Type="http://schemas.openxmlformats.org/officeDocument/2006/relationships/image" Target="../media/image232.png"/><Relationship Id="rId97" Type="http://schemas.openxmlformats.org/officeDocument/2006/relationships/image" Target="../media/image90.png"/><Relationship Id="rId104" Type="http://schemas.openxmlformats.org/officeDocument/2006/relationships/image" Target="../media/image226.png"/><Relationship Id="rId120" Type="http://schemas.openxmlformats.org/officeDocument/2006/relationships/image" Target="../media/image325.png"/><Relationship Id="rId125" Type="http://schemas.openxmlformats.org/officeDocument/2006/relationships/image" Target="../media/image60.png"/><Relationship Id="rId141" Type="http://schemas.openxmlformats.org/officeDocument/2006/relationships/image" Target="../media/image343.png"/><Relationship Id="rId146" Type="http://schemas.openxmlformats.org/officeDocument/2006/relationships/image" Target="../media/image348.png"/><Relationship Id="rId167" Type="http://schemas.openxmlformats.org/officeDocument/2006/relationships/image" Target="../media/image369.png"/><Relationship Id="rId7" Type="http://schemas.openxmlformats.org/officeDocument/2006/relationships/image" Target="../media/image6.png"/><Relationship Id="rId71" Type="http://schemas.openxmlformats.org/officeDocument/2006/relationships/image" Target="../media/image75.png"/><Relationship Id="rId92" Type="http://schemas.openxmlformats.org/officeDocument/2006/relationships/image" Target="../media/image314.png"/><Relationship Id="rId162" Type="http://schemas.openxmlformats.org/officeDocument/2006/relationships/image" Target="../media/image364.png"/><Relationship Id="rId2" Type="http://schemas.openxmlformats.org/officeDocument/2006/relationships/image" Target="../media/image24.png"/><Relationship Id="rId29" Type="http://schemas.openxmlformats.org/officeDocument/2006/relationships/image" Target="../media/image298.png"/><Relationship Id="rId24" Type="http://schemas.openxmlformats.org/officeDocument/2006/relationships/image" Target="../media/image295.png"/><Relationship Id="rId40" Type="http://schemas.openxmlformats.org/officeDocument/2006/relationships/image" Target="../media/image301.png"/><Relationship Id="rId45" Type="http://schemas.openxmlformats.org/officeDocument/2006/relationships/image" Target="../media/image54.png"/><Relationship Id="rId66" Type="http://schemas.openxmlformats.org/officeDocument/2006/relationships/image" Target="../media/image98.png"/><Relationship Id="rId87" Type="http://schemas.openxmlformats.org/officeDocument/2006/relationships/image" Target="../media/image309.png"/><Relationship Id="rId110" Type="http://schemas.openxmlformats.org/officeDocument/2006/relationships/image" Target="../media/image318.png"/><Relationship Id="rId115" Type="http://schemas.openxmlformats.org/officeDocument/2006/relationships/image" Target="../media/image321.png"/><Relationship Id="rId131" Type="http://schemas.openxmlformats.org/officeDocument/2006/relationships/image" Target="../media/image333.png"/><Relationship Id="rId136" Type="http://schemas.openxmlformats.org/officeDocument/2006/relationships/image" Target="../media/image338.png"/><Relationship Id="rId157" Type="http://schemas.openxmlformats.org/officeDocument/2006/relationships/image" Target="../media/image359.png"/><Relationship Id="rId61" Type="http://schemas.openxmlformats.org/officeDocument/2006/relationships/image" Target="../media/image56.png"/><Relationship Id="rId82" Type="http://schemas.openxmlformats.org/officeDocument/2006/relationships/image" Target="../media/image194.png"/><Relationship Id="rId152" Type="http://schemas.openxmlformats.org/officeDocument/2006/relationships/image" Target="../media/image354.png"/><Relationship Id="rId19" Type="http://schemas.openxmlformats.org/officeDocument/2006/relationships/image" Target="../media/image17.png"/><Relationship Id="rId14" Type="http://schemas.openxmlformats.org/officeDocument/2006/relationships/image" Target="../media/image287.png"/><Relationship Id="rId30" Type="http://schemas.openxmlformats.org/officeDocument/2006/relationships/image" Target="../media/image250.png"/><Relationship Id="rId35" Type="http://schemas.openxmlformats.org/officeDocument/2006/relationships/image" Target="../media/image109.png"/><Relationship Id="rId56" Type="http://schemas.openxmlformats.org/officeDocument/2006/relationships/image" Target="../media/image247.png"/><Relationship Id="rId77" Type="http://schemas.openxmlformats.org/officeDocument/2006/relationships/image" Target="../media/image36.png"/><Relationship Id="rId100" Type="http://schemas.openxmlformats.org/officeDocument/2006/relationships/image" Target="../media/image55.png"/><Relationship Id="rId105" Type="http://schemas.openxmlformats.org/officeDocument/2006/relationships/image" Target="../media/image114.png"/><Relationship Id="rId126" Type="http://schemas.openxmlformats.org/officeDocument/2006/relationships/image" Target="../media/image328.png"/><Relationship Id="rId147" Type="http://schemas.openxmlformats.org/officeDocument/2006/relationships/image" Target="../media/image349.png"/><Relationship Id="rId8" Type="http://schemas.openxmlformats.org/officeDocument/2006/relationships/image" Target="../media/image282.png"/><Relationship Id="rId51" Type="http://schemas.openxmlformats.org/officeDocument/2006/relationships/image" Target="../media/image69.png"/><Relationship Id="rId72" Type="http://schemas.openxmlformats.org/officeDocument/2006/relationships/image" Target="../media/image84.png"/><Relationship Id="rId93" Type="http://schemas.openxmlformats.org/officeDocument/2006/relationships/image" Target="../media/image150.png"/><Relationship Id="rId98" Type="http://schemas.openxmlformats.org/officeDocument/2006/relationships/image" Target="../media/image74.png"/><Relationship Id="rId121" Type="http://schemas.openxmlformats.org/officeDocument/2006/relationships/image" Target="../media/image49.png"/><Relationship Id="rId142" Type="http://schemas.openxmlformats.org/officeDocument/2006/relationships/image" Target="../media/image344.png"/><Relationship Id="rId163" Type="http://schemas.openxmlformats.org/officeDocument/2006/relationships/image" Target="../media/image365.png"/><Relationship Id="rId3" Type="http://schemas.openxmlformats.org/officeDocument/2006/relationships/image" Target="../media/image2.png"/><Relationship Id="rId25" Type="http://schemas.openxmlformats.org/officeDocument/2006/relationships/image" Target="../media/image296.png"/><Relationship Id="rId46" Type="http://schemas.openxmlformats.org/officeDocument/2006/relationships/image" Target="../media/image77.png"/><Relationship Id="rId67" Type="http://schemas.openxmlformats.org/officeDocument/2006/relationships/image" Target="../media/image104.png"/><Relationship Id="rId116" Type="http://schemas.openxmlformats.org/officeDocument/2006/relationships/image" Target="../media/image322.png"/><Relationship Id="rId137" Type="http://schemas.openxmlformats.org/officeDocument/2006/relationships/image" Target="../media/image339.png"/><Relationship Id="rId158" Type="http://schemas.openxmlformats.org/officeDocument/2006/relationships/image" Target="../media/image360.png"/><Relationship Id="rId20" Type="http://schemas.openxmlformats.org/officeDocument/2006/relationships/image" Target="../media/image291.png"/><Relationship Id="rId41" Type="http://schemas.openxmlformats.org/officeDocument/2006/relationships/image" Target="../media/image50.png"/><Relationship Id="rId62" Type="http://schemas.openxmlformats.org/officeDocument/2006/relationships/image" Target="../media/image147.png"/><Relationship Id="rId83" Type="http://schemas.openxmlformats.org/officeDocument/2006/relationships/image" Target="../media/image94.png"/><Relationship Id="rId88" Type="http://schemas.openxmlformats.org/officeDocument/2006/relationships/image" Target="../media/image310.png"/><Relationship Id="rId111" Type="http://schemas.openxmlformats.org/officeDocument/2006/relationships/image" Target="../media/image319.png"/><Relationship Id="rId132" Type="http://schemas.openxmlformats.org/officeDocument/2006/relationships/image" Target="../media/image334.png"/><Relationship Id="rId153" Type="http://schemas.openxmlformats.org/officeDocument/2006/relationships/image" Target="../media/image355.png"/><Relationship Id="rId15" Type="http://schemas.openxmlformats.org/officeDocument/2006/relationships/image" Target="../media/image13.png"/><Relationship Id="rId36" Type="http://schemas.openxmlformats.org/officeDocument/2006/relationships/image" Target="../media/image105.png"/><Relationship Id="rId57" Type="http://schemas.openxmlformats.org/officeDocument/2006/relationships/image" Target="../media/image66.png"/><Relationship Id="rId106" Type="http://schemas.openxmlformats.org/officeDocument/2006/relationships/image" Target="../media/image45.png"/><Relationship Id="rId127" Type="http://schemas.openxmlformats.org/officeDocument/2006/relationships/image" Target="../media/image329.png"/><Relationship Id="rId10" Type="http://schemas.openxmlformats.org/officeDocument/2006/relationships/image" Target="../media/image9.png"/><Relationship Id="rId31" Type="http://schemas.openxmlformats.org/officeDocument/2006/relationships/image" Target="../media/image82.png"/><Relationship Id="rId52" Type="http://schemas.openxmlformats.org/officeDocument/2006/relationships/image" Target="../media/image87.png"/><Relationship Id="rId73" Type="http://schemas.openxmlformats.org/officeDocument/2006/relationships/image" Target="../media/image307.png"/><Relationship Id="rId78" Type="http://schemas.openxmlformats.org/officeDocument/2006/relationships/image" Target="../media/image171.png"/><Relationship Id="rId94" Type="http://schemas.openxmlformats.org/officeDocument/2006/relationships/image" Target="../media/image151.png"/><Relationship Id="rId99" Type="http://schemas.openxmlformats.org/officeDocument/2006/relationships/image" Target="../media/image315.png"/><Relationship Id="rId101" Type="http://schemas.openxmlformats.org/officeDocument/2006/relationships/image" Target="../media/image316.png"/><Relationship Id="rId122" Type="http://schemas.openxmlformats.org/officeDocument/2006/relationships/image" Target="../media/image326.png"/><Relationship Id="rId143" Type="http://schemas.openxmlformats.org/officeDocument/2006/relationships/image" Target="../media/image345.png"/><Relationship Id="rId148" Type="http://schemas.openxmlformats.org/officeDocument/2006/relationships/image" Target="../media/image350.png"/><Relationship Id="rId164" Type="http://schemas.openxmlformats.org/officeDocument/2006/relationships/image" Target="../media/image366.png"/><Relationship Id="rId4" Type="http://schemas.openxmlformats.org/officeDocument/2006/relationships/image" Target="../media/image3.png"/><Relationship Id="rId9" Type="http://schemas.openxmlformats.org/officeDocument/2006/relationships/image" Target="../media/image283.png"/><Relationship Id="rId26" Type="http://schemas.openxmlformats.org/officeDocument/2006/relationships/image" Target="../media/image23.png"/><Relationship Id="rId47" Type="http://schemas.openxmlformats.org/officeDocument/2006/relationships/image" Target="../media/image102.png"/><Relationship Id="rId68" Type="http://schemas.openxmlformats.org/officeDocument/2006/relationships/image" Target="../media/image44.png"/><Relationship Id="rId89" Type="http://schemas.openxmlformats.org/officeDocument/2006/relationships/image" Target="../media/image311.png"/><Relationship Id="rId112" Type="http://schemas.openxmlformats.org/officeDocument/2006/relationships/image" Target="../media/image320.png"/><Relationship Id="rId133" Type="http://schemas.openxmlformats.org/officeDocument/2006/relationships/image" Target="../media/image335.png"/><Relationship Id="rId154" Type="http://schemas.openxmlformats.org/officeDocument/2006/relationships/image" Target="../media/image356.png"/><Relationship Id="rId16" Type="http://schemas.openxmlformats.org/officeDocument/2006/relationships/image" Target="../media/image288.png"/><Relationship Id="rId37" Type="http://schemas.openxmlformats.org/officeDocument/2006/relationships/image" Target="../media/image29.png"/><Relationship Id="rId58" Type="http://schemas.openxmlformats.org/officeDocument/2006/relationships/image" Target="../media/image47.png"/><Relationship Id="rId79" Type="http://schemas.openxmlformats.org/officeDocument/2006/relationships/image" Target="../media/image107.png"/><Relationship Id="rId102" Type="http://schemas.openxmlformats.org/officeDocument/2006/relationships/image" Target="../media/image111.png"/><Relationship Id="rId123" Type="http://schemas.openxmlformats.org/officeDocument/2006/relationships/image" Target="../media/image65.png"/><Relationship Id="rId144" Type="http://schemas.openxmlformats.org/officeDocument/2006/relationships/image" Target="../media/image346.png"/><Relationship Id="rId90" Type="http://schemas.openxmlformats.org/officeDocument/2006/relationships/image" Target="../media/image312.png"/><Relationship Id="rId165" Type="http://schemas.openxmlformats.org/officeDocument/2006/relationships/image" Target="../media/image367.png"/><Relationship Id="rId27" Type="http://schemas.openxmlformats.org/officeDocument/2006/relationships/image" Target="../media/image16.png"/><Relationship Id="rId48" Type="http://schemas.openxmlformats.org/officeDocument/2006/relationships/image" Target="../media/image302.png"/><Relationship Id="rId69" Type="http://schemas.openxmlformats.org/officeDocument/2006/relationships/image" Target="../media/image97.png"/><Relationship Id="rId113" Type="http://schemas.openxmlformats.org/officeDocument/2006/relationships/image" Target="../media/image72.png"/><Relationship Id="rId134" Type="http://schemas.openxmlformats.org/officeDocument/2006/relationships/image" Target="../media/image336.png"/><Relationship Id="rId80" Type="http://schemas.openxmlformats.org/officeDocument/2006/relationships/image" Target="../media/image81.png"/><Relationship Id="rId155" Type="http://schemas.openxmlformats.org/officeDocument/2006/relationships/image" Target="../media/image35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2.png"/><Relationship Id="rId18" Type="http://schemas.openxmlformats.org/officeDocument/2006/relationships/image" Target="../media/image78.png"/><Relationship Id="rId26" Type="http://schemas.openxmlformats.org/officeDocument/2006/relationships/image" Target="../media/image35.png"/><Relationship Id="rId39" Type="http://schemas.openxmlformats.org/officeDocument/2006/relationships/image" Target="../media/image60.png"/><Relationship Id="rId21" Type="http://schemas.openxmlformats.org/officeDocument/2006/relationships/image" Target="../media/image47.png"/><Relationship Id="rId34" Type="http://schemas.openxmlformats.org/officeDocument/2006/relationships/image" Target="../media/image56.png"/><Relationship Id="rId42" Type="http://schemas.openxmlformats.org/officeDocument/2006/relationships/image" Target="../media/image82.png"/><Relationship Id="rId47" Type="http://schemas.openxmlformats.org/officeDocument/2006/relationships/image" Target="../media/image375.png"/><Relationship Id="rId7" Type="http://schemas.openxmlformats.org/officeDocument/2006/relationships/image" Target="../media/image81.png"/><Relationship Id="rId2" Type="http://schemas.openxmlformats.org/officeDocument/2006/relationships/image" Target="../media/image370.png"/><Relationship Id="rId16" Type="http://schemas.openxmlformats.org/officeDocument/2006/relationships/image" Target="../media/image164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1.png"/><Relationship Id="rId11" Type="http://schemas.openxmlformats.org/officeDocument/2006/relationships/image" Target="../media/image30.png"/><Relationship Id="rId24" Type="http://schemas.openxmlformats.org/officeDocument/2006/relationships/image" Target="../media/image114.png"/><Relationship Id="rId32" Type="http://schemas.openxmlformats.org/officeDocument/2006/relationships/image" Target="../media/image91.png"/><Relationship Id="rId37" Type="http://schemas.openxmlformats.org/officeDocument/2006/relationships/image" Target="../media/image54.png"/><Relationship Id="rId40" Type="http://schemas.openxmlformats.org/officeDocument/2006/relationships/image" Target="../media/image325.png"/><Relationship Id="rId45" Type="http://schemas.openxmlformats.org/officeDocument/2006/relationships/image" Target="../media/image374.png"/><Relationship Id="rId5" Type="http://schemas.openxmlformats.org/officeDocument/2006/relationships/image" Target="../media/image108.png"/><Relationship Id="rId15" Type="http://schemas.openxmlformats.org/officeDocument/2006/relationships/image" Target="../media/image231.png"/><Relationship Id="rId23" Type="http://schemas.openxmlformats.org/officeDocument/2006/relationships/image" Target="../media/image163.png"/><Relationship Id="rId28" Type="http://schemas.openxmlformats.org/officeDocument/2006/relationships/image" Target="../media/image55.png"/><Relationship Id="rId36" Type="http://schemas.openxmlformats.org/officeDocument/2006/relationships/image" Target="../media/image59.png"/><Relationship Id="rId10" Type="http://schemas.openxmlformats.org/officeDocument/2006/relationships/image" Target="../media/image45.png"/><Relationship Id="rId19" Type="http://schemas.openxmlformats.org/officeDocument/2006/relationships/image" Target="../media/image48.png"/><Relationship Id="rId31" Type="http://schemas.openxmlformats.org/officeDocument/2006/relationships/image" Target="../media/image373.png"/><Relationship Id="rId44" Type="http://schemas.openxmlformats.org/officeDocument/2006/relationships/image" Target="../media/image51.png"/><Relationship Id="rId4" Type="http://schemas.openxmlformats.org/officeDocument/2006/relationships/image" Target="../media/image126.png"/><Relationship Id="rId9" Type="http://schemas.openxmlformats.org/officeDocument/2006/relationships/image" Target="../media/image97.png"/><Relationship Id="rId14" Type="http://schemas.openxmlformats.org/officeDocument/2006/relationships/image" Target="../media/image34.png"/><Relationship Id="rId22" Type="http://schemas.openxmlformats.org/officeDocument/2006/relationships/image" Target="../media/image90.png"/><Relationship Id="rId27" Type="http://schemas.openxmlformats.org/officeDocument/2006/relationships/image" Target="../media/image66.png"/><Relationship Id="rId30" Type="http://schemas.openxmlformats.org/officeDocument/2006/relationships/image" Target="../media/image92.png"/><Relationship Id="rId35" Type="http://schemas.openxmlformats.org/officeDocument/2006/relationships/image" Target="../media/image127.png"/><Relationship Id="rId43" Type="http://schemas.openxmlformats.org/officeDocument/2006/relationships/image" Target="../media/image76.png"/><Relationship Id="rId48" Type="http://schemas.openxmlformats.org/officeDocument/2006/relationships/image" Target="../media/image376.png"/><Relationship Id="rId8" Type="http://schemas.openxmlformats.org/officeDocument/2006/relationships/image" Target="../media/image29.png"/><Relationship Id="rId3" Type="http://schemas.openxmlformats.org/officeDocument/2006/relationships/image" Target="../media/image102.png"/><Relationship Id="rId12" Type="http://schemas.openxmlformats.org/officeDocument/2006/relationships/image" Target="../media/image44.png"/><Relationship Id="rId17" Type="http://schemas.openxmlformats.org/officeDocument/2006/relationships/image" Target="../media/image75.png"/><Relationship Id="rId25" Type="http://schemas.openxmlformats.org/officeDocument/2006/relationships/image" Target="../media/image27.png"/><Relationship Id="rId33" Type="http://schemas.openxmlformats.org/officeDocument/2006/relationships/image" Target="../media/image146.png"/><Relationship Id="rId38" Type="http://schemas.openxmlformats.org/officeDocument/2006/relationships/image" Target="../media/image77.png"/><Relationship Id="rId46" Type="http://schemas.openxmlformats.org/officeDocument/2006/relationships/image" Target="../media/image105.png"/><Relationship Id="rId20" Type="http://schemas.openxmlformats.org/officeDocument/2006/relationships/image" Target="../media/image50.png"/><Relationship Id="rId41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42.png"/><Relationship Id="rId42" Type="http://schemas.openxmlformats.org/officeDocument/2006/relationships/image" Target="../media/image383.png"/><Relationship Id="rId47" Type="http://schemas.openxmlformats.org/officeDocument/2006/relationships/image" Target="../media/image250.png"/><Relationship Id="rId63" Type="http://schemas.openxmlformats.org/officeDocument/2006/relationships/image" Target="../media/image88.png"/><Relationship Id="rId68" Type="http://schemas.openxmlformats.org/officeDocument/2006/relationships/image" Target="../media/image147.png"/><Relationship Id="rId7" Type="http://schemas.openxmlformats.org/officeDocument/2006/relationships/image" Target="../media/image44.png"/><Relationship Id="rId2" Type="http://schemas.openxmlformats.org/officeDocument/2006/relationships/image" Target="../media/image377.png"/><Relationship Id="rId16" Type="http://schemas.openxmlformats.org/officeDocument/2006/relationships/image" Target="../media/image48.png"/><Relationship Id="rId29" Type="http://schemas.openxmlformats.org/officeDocument/2006/relationships/image" Target="../media/image84.png"/><Relationship Id="rId11" Type="http://schemas.openxmlformats.org/officeDocument/2006/relationships/image" Target="../media/image105.png"/><Relationship Id="rId24" Type="http://schemas.openxmlformats.org/officeDocument/2006/relationships/image" Target="../media/image47.png"/><Relationship Id="rId32" Type="http://schemas.openxmlformats.org/officeDocument/2006/relationships/image" Target="../media/image97.png"/><Relationship Id="rId37" Type="http://schemas.openxmlformats.org/officeDocument/2006/relationships/image" Target="../media/image72.png"/><Relationship Id="rId40" Type="http://schemas.openxmlformats.org/officeDocument/2006/relationships/image" Target="../media/image184.png"/><Relationship Id="rId45" Type="http://schemas.openxmlformats.org/officeDocument/2006/relationships/image" Target="../media/image123.png"/><Relationship Id="rId53" Type="http://schemas.openxmlformats.org/officeDocument/2006/relationships/image" Target="../media/image59.png"/><Relationship Id="rId58" Type="http://schemas.openxmlformats.org/officeDocument/2006/relationships/image" Target="../media/image303.png"/><Relationship Id="rId66" Type="http://schemas.openxmlformats.org/officeDocument/2006/relationships/image" Target="../media/image144.png"/><Relationship Id="rId5" Type="http://schemas.openxmlformats.org/officeDocument/2006/relationships/image" Target="../media/image379.png"/><Relationship Id="rId61" Type="http://schemas.openxmlformats.org/officeDocument/2006/relationships/image" Target="../media/image60.png"/><Relationship Id="rId19" Type="http://schemas.openxmlformats.org/officeDocument/2006/relationships/image" Target="../media/image381.png"/><Relationship Id="rId14" Type="http://schemas.openxmlformats.org/officeDocument/2006/relationships/image" Target="../media/image38.png"/><Relationship Id="rId22" Type="http://schemas.openxmlformats.org/officeDocument/2006/relationships/image" Target="../media/image126.png"/><Relationship Id="rId27" Type="http://schemas.openxmlformats.org/officeDocument/2006/relationships/image" Target="../media/image140.png"/><Relationship Id="rId30" Type="http://schemas.openxmlformats.org/officeDocument/2006/relationships/image" Target="../media/image69.png"/><Relationship Id="rId35" Type="http://schemas.openxmlformats.org/officeDocument/2006/relationships/image" Target="../media/image127.png"/><Relationship Id="rId43" Type="http://schemas.openxmlformats.org/officeDocument/2006/relationships/image" Target="../media/image76.png"/><Relationship Id="rId48" Type="http://schemas.openxmlformats.org/officeDocument/2006/relationships/image" Target="../media/image109.png"/><Relationship Id="rId56" Type="http://schemas.openxmlformats.org/officeDocument/2006/relationships/image" Target="../media/image384.png"/><Relationship Id="rId64" Type="http://schemas.openxmlformats.org/officeDocument/2006/relationships/image" Target="../media/image247.png"/><Relationship Id="rId69" Type="http://schemas.openxmlformats.org/officeDocument/2006/relationships/image" Target="../media/image232.png"/><Relationship Id="rId8" Type="http://schemas.openxmlformats.org/officeDocument/2006/relationships/image" Target="../media/image111.png"/><Relationship Id="rId51" Type="http://schemas.openxmlformats.org/officeDocument/2006/relationships/image" Target="../media/image75.png"/><Relationship Id="rId3" Type="http://schemas.openxmlformats.org/officeDocument/2006/relationships/image" Target="../media/image331.png"/><Relationship Id="rId12" Type="http://schemas.openxmlformats.org/officeDocument/2006/relationships/image" Target="../media/image51.png"/><Relationship Id="rId17" Type="http://schemas.openxmlformats.org/officeDocument/2006/relationships/image" Target="../media/image82.png"/><Relationship Id="rId25" Type="http://schemas.openxmlformats.org/officeDocument/2006/relationships/image" Target="../media/image29.png"/><Relationship Id="rId33" Type="http://schemas.openxmlformats.org/officeDocument/2006/relationships/image" Target="../media/image55.png"/><Relationship Id="rId38" Type="http://schemas.openxmlformats.org/officeDocument/2006/relationships/image" Target="../media/image81.png"/><Relationship Id="rId46" Type="http://schemas.openxmlformats.org/officeDocument/2006/relationships/image" Target="../media/image239.png"/><Relationship Id="rId59" Type="http://schemas.openxmlformats.org/officeDocument/2006/relationships/image" Target="../media/image56.png"/><Relationship Id="rId67" Type="http://schemas.openxmlformats.org/officeDocument/2006/relationships/image" Target="../media/image53.png"/><Relationship Id="rId20" Type="http://schemas.openxmlformats.org/officeDocument/2006/relationships/image" Target="../media/image50.png"/><Relationship Id="rId41" Type="http://schemas.openxmlformats.org/officeDocument/2006/relationships/image" Target="../media/image382.png"/><Relationship Id="rId54" Type="http://schemas.openxmlformats.org/officeDocument/2006/relationships/image" Target="../media/image65.png"/><Relationship Id="rId62" Type="http://schemas.openxmlformats.org/officeDocument/2006/relationships/image" Target="../media/image385.png"/><Relationship Id="rId70" Type="http://schemas.openxmlformats.org/officeDocument/2006/relationships/image" Target="../media/image3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0.png"/><Relationship Id="rId15" Type="http://schemas.openxmlformats.org/officeDocument/2006/relationships/image" Target="../media/image35.png"/><Relationship Id="rId23" Type="http://schemas.openxmlformats.org/officeDocument/2006/relationships/image" Target="../media/image37.png"/><Relationship Id="rId28" Type="http://schemas.openxmlformats.org/officeDocument/2006/relationships/image" Target="../media/image104.png"/><Relationship Id="rId36" Type="http://schemas.openxmlformats.org/officeDocument/2006/relationships/image" Target="../media/image152.png"/><Relationship Id="rId49" Type="http://schemas.openxmlformats.org/officeDocument/2006/relationships/image" Target="../media/image77.png"/><Relationship Id="rId57" Type="http://schemas.openxmlformats.org/officeDocument/2006/relationships/image" Target="../media/image94.png"/><Relationship Id="rId10" Type="http://schemas.openxmlformats.org/officeDocument/2006/relationships/image" Target="../media/image160.png"/><Relationship Id="rId31" Type="http://schemas.openxmlformats.org/officeDocument/2006/relationships/image" Target="../media/image67.png"/><Relationship Id="rId44" Type="http://schemas.openxmlformats.org/officeDocument/2006/relationships/image" Target="../media/image108.png"/><Relationship Id="rId52" Type="http://schemas.openxmlformats.org/officeDocument/2006/relationships/image" Target="../media/image78.png"/><Relationship Id="rId60" Type="http://schemas.openxmlformats.org/officeDocument/2006/relationships/image" Target="../media/image68.png"/><Relationship Id="rId65" Type="http://schemas.openxmlformats.org/officeDocument/2006/relationships/image" Target="../media/image30.png"/><Relationship Id="rId4" Type="http://schemas.openxmlformats.org/officeDocument/2006/relationships/image" Target="../media/image378.png"/><Relationship Id="rId9" Type="http://schemas.openxmlformats.org/officeDocument/2006/relationships/image" Target="../media/image154.png"/><Relationship Id="rId13" Type="http://schemas.openxmlformats.org/officeDocument/2006/relationships/image" Target="../media/image34.png"/><Relationship Id="rId18" Type="http://schemas.openxmlformats.org/officeDocument/2006/relationships/image" Target="../media/image371.png"/><Relationship Id="rId39" Type="http://schemas.openxmlformats.org/officeDocument/2006/relationships/image" Target="../media/image99.png"/><Relationship Id="rId34" Type="http://schemas.openxmlformats.org/officeDocument/2006/relationships/image" Target="../media/image39.png"/><Relationship Id="rId50" Type="http://schemas.openxmlformats.org/officeDocument/2006/relationships/image" Target="../media/image74.png"/><Relationship Id="rId55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6.png"/><Relationship Id="rId18" Type="http://schemas.openxmlformats.org/officeDocument/2006/relationships/image" Target="../media/image290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292.png"/><Relationship Id="rId7" Type="http://schemas.openxmlformats.org/officeDocument/2006/relationships/image" Target="../media/image6.png"/><Relationship Id="rId12" Type="http://schemas.openxmlformats.org/officeDocument/2006/relationships/image" Target="../media/image285.png"/><Relationship Id="rId17" Type="http://schemas.openxmlformats.org/officeDocument/2006/relationships/image" Target="../media/image289.png"/><Relationship Id="rId25" Type="http://schemas.openxmlformats.org/officeDocument/2006/relationships/image" Target="../media/image296.png"/><Relationship Id="rId2" Type="http://schemas.openxmlformats.org/officeDocument/2006/relationships/image" Target="../media/image24.png"/><Relationship Id="rId16" Type="http://schemas.openxmlformats.org/officeDocument/2006/relationships/image" Target="../media/image288.png"/><Relationship Id="rId20" Type="http://schemas.openxmlformats.org/officeDocument/2006/relationships/image" Target="../media/image291.png"/><Relationship Id="rId29" Type="http://schemas.openxmlformats.org/officeDocument/2006/relationships/image" Target="../media/image3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284.png"/><Relationship Id="rId24" Type="http://schemas.openxmlformats.org/officeDocument/2006/relationships/image" Target="../media/image295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94.png"/><Relationship Id="rId28" Type="http://schemas.openxmlformats.org/officeDocument/2006/relationships/image" Target="../media/image297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83.png"/><Relationship Id="rId14" Type="http://schemas.openxmlformats.org/officeDocument/2006/relationships/image" Target="../media/image287.png"/><Relationship Id="rId22" Type="http://schemas.openxmlformats.org/officeDocument/2006/relationships/image" Target="../media/image293.png"/><Relationship Id="rId27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1.png"/><Relationship Id="rId21" Type="http://schemas.openxmlformats.org/officeDocument/2006/relationships/image" Target="../media/image324.png"/><Relationship Id="rId42" Type="http://schemas.openxmlformats.org/officeDocument/2006/relationships/image" Target="../media/image149.png"/><Relationship Id="rId47" Type="http://schemas.openxmlformats.org/officeDocument/2006/relationships/image" Target="../media/image77.png"/><Relationship Id="rId63" Type="http://schemas.openxmlformats.org/officeDocument/2006/relationships/image" Target="../media/image56.png"/><Relationship Id="rId68" Type="http://schemas.openxmlformats.org/officeDocument/2006/relationships/image" Target="../media/image411.png"/><Relationship Id="rId84" Type="http://schemas.openxmlformats.org/officeDocument/2006/relationships/image" Target="../media/image419.png"/><Relationship Id="rId89" Type="http://schemas.openxmlformats.org/officeDocument/2006/relationships/image" Target="../media/image420.png"/><Relationship Id="rId16" Type="http://schemas.openxmlformats.org/officeDocument/2006/relationships/image" Target="../media/image34.png"/><Relationship Id="rId11" Type="http://schemas.openxmlformats.org/officeDocument/2006/relationships/image" Target="../media/image35.png"/><Relationship Id="rId32" Type="http://schemas.openxmlformats.org/officeDocument/2006/relationships/image" Target="../media/image44.png"/><Relationship Id="rId37" Type="http://schemas.openxmlformats.org/officeDocument/2006/relationships/image" Target="../media/image401.png"/><Relationship Id="rId53" Type="http://schemas.openxmlformats.org/officeDocument/2006/relationships/image" Target="../media/image404.png"/><Relationship Id="rId58" Type="http://schemas.openxmlformats.org/officeDocument/2006/relationships/image" Target="../media/image407.png"/><Relationship Id="rId74" Type="http://schemas.openxmlformats.org/officeDocument/2006/relationships/image" Target="../media/image40.png"/><Relationship Id="rId79" Type="http://schemas.openxmlformats.org/officeDocument/2006/relationships/image" Target="../media/image417.png"/><Relationship Id="rId102" Type="http://schemas.openxmlformats.org/officeDocument/2006/relationships/image" Target="../media/image423.png"/><Relationship Id="rId5" Type="http://schemas.openxmlformats.org/officeDocument/2006/relationships/image" Target="../media/image337.png"/><Relationship Id="rId90" Type="http://schemas.openxmlformats.org/officeDocument/2006/relationships/image" Target="../media/image163.png"/><Relationship Id="rId95" Type="http://schemas.openxmlformats.org/officeDocument/2006/relationships/image" Target="../media/image421.png"/><Relationship Id="rId22" Type="http://schemas.openxmlformats.org/officeDocument/2006/relationships/image" Target="../media/image126.png"/><Relationship Id="rId27" Type="http://schemas.openxmlformats.org/officeDocument/2006/relationships/image" Target="../media/image398.png"/><Relationship Id="rId43" Type="http://schemas.openxmlformats.org/officeDocument/2006/relationships/image" Target="../media/image402.png"/><Relationship Id="rId48" Type="http://schemas.openxmlformats.org/officeDocument/2006/relationships/image" Target="../media/image59.png"/><Relationship Id="rId64" Type="http://schemas.openxmlformats.org/officeDocument/2006/relationships/image" Target="../media/image409.png"/><Relationship Id="rId69" Type="http://schemas.openxmlformats.org/officeDocument/2006/relationships/image" Target="../media/image412.png"/><Relationship Id="rId80" Type="http://schemas.openxmlformats.org/officeDocument/2006/relationships/image" Target="../media/image102.png"/><Relationship Id="rId85" Type="http://schemas.openxmlformats.org/officeDocument/2006/relationships/image" Target="../media/image54.png"/><Relationship Id="rId12" Type="http://schemas.openxmlformats.org/officeDocument/2006/relationships/image" Target="../media/image51.png"/><Relationship Id="rId17" Type="http://schemas.openxmlformats.org/officeDocument/2006/relationships/image" Target="../media/image397.png"/><Relationship Id="rId25" Type="http://schemas.openxmlformats.org/officeDocument/2006/relationships/image" Target="../media/image76.png"/><Relationship Id="rId33" Type="http://schemas.openxmlformats.org/officeDocument/2006/relationships/image" Target="../media/image400.png"/><Relationship Id="rId38" Type="http://schemas.openxmlformats.org/officeDocument/2006/relationships/image" Target="../media/image177.png"/><Relationship Id="rId46" Type="http://schemas.openxmlformats.org/officeDocument/2006/relationships/image" Target="../media/image101.png"/><Relationship Id="rId59" Type="http://schemas.openxmlformats.org/officeDocument/2006/relationships/image" Target="../media/image68.png"/><Relationship Id="rId67" Type="http://schemas.openxmlformats.org/officeDocument/2006/relationships/image" Target="../media/image410.png"/><Relationship Id="rId103" Type="http://schemas.openxmlformats.org/officeDocument/2006/relationships/image" Target="../media/image108.png"/><Relationship Id="rId20" Type="http://schemas.openxmlformats.org/officeDocument/2006/relationships/image" Target="../media/image202.png"/><Relationship Id="rId41" Type="http://schemas.openxmlformats.org/officeDocument/2006/relationships/image" Target="../media/image81.png"/><Relationship Id="rId54" Type="http://schemas.openxmlformats.org/officeDocument/2006/relationships/image" Target="../media/image405.png"/><Relationship Id="rId62" Type="http://schemas.openxmlformats.org/officeDocument/2006/relationships/image" Target="../media/image87.png"/><Relationship Id="rId70" Type="http://schemas.openxmlformats.org/officeDocument/2006/relationships/image" Target="../media/image72.png"/><Relationship Id="rId75" Type="http://schemas.openxmlformats.org/officeDocument/2006/relationships/image" Target="../media/image75.png"/><Relationship Id="rId83" Type="http://schemas.openxmlformats.org/officeDocument/2006/relationships/image" Target="../media/image418.png"/><Relationship Id="rId88" Type="http://schemas.openxmlformats.org/officeDocument/2006/relationships/image" Target="../media/image107.png"/><Relationship Id="rId91" Type="http://schemas.openxmlformats.org/officeDocument/2006/relationships/image" Target="../media/image147.png"/><Relationship Id="rId96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15" Type="http://schemas.openxmlformats.org/officeDocument/2006/relationships/image" Target="../media/image396.png"/><Relationship Id="rId23" Type="http://schemas.openxmlformats.org/officeDocument/2006/relationships/image" Target="../media/image96.png"/><Relationship Id="rId28" Type="http://schemas.openxmlformats.org/officeDocument/2006/relationships/image" Target="../media/image48.png"/><Relationship Id="rId36" Type="http://schemas.openxmlformats.org/officeDocument/2006/relationships/image" Target="../media/image29.png"/><Relationship Id="rId49" Type="http://schemas.openxmlformats.org/officeDocument/2006/relationships/image" Target="../media/image47.png"/><Relationship Id="rId57" Type="http://schemas.openxmlformats.org/officeDocument/2006/relationships/image" Target="../media/image27.png"/><Relationship Id="rId10" Type="http://schemas.openxmlformats.org/officeDocument/2006/relationships/image" Target="../media/image394.png"/><Relationship Id="rId31" Type="http://schemas.openxmlformats.org/officeDocument/2006/relationships/image" Target="../media/image399.png"/><Relationship Id="rId44" Type="http://schemas.openxmlformats.org/officeDocument/2006/relationships/image" Target="../media/image403.png"/><Relationship Id="rId52" Type="http://schemas.openxmlformats.org/officeDocument/2006/relationships/image" Target="../media/image146.png"/><Relationship Id="rId60" Type="http://schemas.openxmlformats.org/officeDocument/2006/relationships/image" Target="../media/image408.png"/><Relationship Id="rId65" Type="http://schemas.openxmlformats.org/officeDocument/2006/relationships/image" Target="../media/image88.png"/><Relationship Id="rId73" Type="http://schemas.openxmlformats.org/officeDocument/2006/relationships/image" Target="../media/image415.png"/><Relationship Id="rId78" Type="http://schemas.openxmlformats.org/officeDocument/2006/relationships/image" Target="../media/image416.png"/><Relationship Id="rId81" Type="http://schemas.openxmlformats.org/officeDocument/2006/relationships/image" Target="../media/image38.png"/><Relationship Id="rId86" Type="http://schemas.openxmlformats.org/officeDocument/2006/relationships/image" Target="../media/image249.png"/><Relationship Id="rId94" Type="http://schemas.openxmlformats.org/officeDocument/2006/relationships/image" Target="../media/image244.png"/><Relationship Id="rId99" Type="http://schemas.openxmlformats.org/officeDocument/2006/relationships/image" Target="../media/image141.png"/><Relationship Id="rId101" Type="http://schemas.openxmlformats.org/officeDocument/2006/relationships/image" Target="../media/image422.png"/><Relationship Id="rId4" Type="http://schemas.openxmlformats.org/officeDocument/2006/relationships/image" Target="../media/image389.png"/><Relationship Id="rId9" Type="http://schemas.openxmlformats.org/officeDocument/2006/relationships/image" Target="../media/image393.png"/><Relationship Id="rId13" Type="http://schemas.openxmlformats.org/officeDocument/2006/relationships/image" Target="../media/image395.png"/><Relationship Id="rId18" Type="http://schemas.openxmlformats.org/officeDocument/2006/relationships/image" Target="../media/image99.png"/><Relationship Id="rId39" Type="http://schemas.openxmlformats.org/officeDocument/2006/relationships/image" Target="../media/image104.png"/><Relationship Id="rId34" Type="http://schemas.openxmlformats.org/officeDocument/2006/relationships/image" Target="../media/image232.png"/><Relationship Id="rId50" Type="http://schemas.openxmlformats.org/officeDocument/2006/relationships/image" Target="../media/image67.png"/><Relationship Id="rId55" Type="http://schemas.openxmlformats.org/officeDocument/2006/relationships/image" Target="../media/image53.png"/><Relationship Id="rId76" Type="http://schemas.openxmlformats.org/officeDocument/2006/relationships/image" Target="../media/image250.png"/><Relationship Id="rId97" Type="http://schemas.openxmlformats.org/officeDocument/2006/relationships/image" Target="../media/image188.png"/><Relationship Id="rId104" Type="http://schemas.openxmlformats.org/officeDocument/2006/relationships/image" Target="../media/image121.png"/><Relationship Id="rId7" Type="http://schemas.openxmlformats.org/officeDocument/2006/relationships/image" Target="../media/image391.png"/><Relationship Id="rId71" Type="http://schemas.openxmlformats.org/officeDocument/2006/relationships/image" Target="../media/image413.png"/><Relationship Id="rId92" Type="http://schemas.openxmlformats.org/officeDocument/2006/relationships/image" Target="../media/image109.png"/><Relationship Id="rId2" Type="http://schemas.openxmlformats.org/officeDocument/2006/relationships/image" Target="../media/image388.png"/><Relationship Id="rId29" Type="http://schemas.openxmlformats.org/officeDocument/2006/relationships/image" Target="../media/image36.png"/><Relationship Id="rId24" Type="http://schemas.openxmlformats.org/officeDocument/2006/relationships/image" Target="../media/image50.png"/><Relationship Id="rId40" Type="http://schemas.openxmlformats.org/officeDocument/2006/relationships/image" Target="../media/image105.png"/><Relationship Id="rId45" Type="http://schemas.openxmlformats.org/officeDocument/2006/relationships/image" Target="../media/image225.png"/><Relationship Id="rId66" Type="http://schemas.openxmlformats.org/officeDocument/2006/relationships/image" Target="../media/image94.png"/><Relationship Id="rId87" Type="http://schemas.openxmlformats.org/officeDocument/2006/relationships/image" Target="../media/image45.png"/><Relationship Id="rId61" Type="http://schemas.openxmlformats.org/officeDocument/2006/relationships/image" Target="../media/image164.png"/><Relationship Id="rId82" Type="http://schemas.openxmlformats.org/officeDocument/2006/relationships/image" Target="../media/image229.png"/><Relationship Id="rId19" Type="http://schemas.openxmlformats.org/officeDocument/2006/relationships/image" Target="../media/image97.png"/><Relationship Id="rId14" Type="http://schemas.openxmlformats.org/officeDocument/2006/relationships/image" Target="../media/image82.png"/><Relationship Id="rId30" Type="http://schemas.openxmlformats.org/officeDocument/2006/relationships/image" Target="../media/image226.png"/><Relationship Id="rId35" Type="http://schemas.openxmlformats.org/officeDocument/2006/relationships/image" Target="../media/image78.png"/><Relationship Id="rId56" Type="http://schemas.openxmlformats.org/officeDocument/2006/relationships/image" Target="../media/image406.png"/><Relationship Id="rId77" Type="http://schemas.openxmlformats.org/officeDocument/2006/relationships/image" Target="../media/image186.png"/><Relationship Id="rId100" Type="http://schemas.openxmlformats.org/officeDocument/2006/relationships/image" Target="../media/image384.png"/><Relationship Id="rId8" Type="http://schemas.openxmlformats.org/officeDocument/2006/relationships/image" Target="../media/image392.png"/><Relationship Id="rId51" Type="http://schemas.openxmlformats.org/officeDocument/2006/relationships/image" Target="../media/image30.png"/><Relationship Id="rId72" Type="http://schemas.openxmlformats.org/officeDocument/2006/relationships/image" Target="../media/image414.png"/><Relationship Id="rId93" Type="http://schemas.openxmlformats.org/officeDocument/2006/relationships/image" Target="../media/image65.png"/><Relationship Id="rId98" Type="http://schemas.openxmlformats.org/officeDocument/2006/relationships/image" Target="../media/image49.png"/><Relationship Id="rId3" Type="http://schemas.openxmlformats.org/officeDocument/2006/relationships/image" Target="../media/image331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image" Target="../media/image77.png"/><Relationship Id="rId42" Type="http://schemas.openxmlformats.org/officeDocument/2006/relationships/image" Target="../media/image100.png"/><Relationship Id="rId47" Type="http://schemas.openxmlformats.org/officeDocument/2006/relationships/image" Target="../media/image81.png"/><Relationship Id="rId63" Type="http://schemas.openxmlformats.org/officeDocument/2006/relationships/image" Target="../media/image91.png"/><Relationship Id="rId68" Type="http://schemas.openxmlformats.org/officeDocument/2006/relationships/image" Target="../media/image371.png"/><Relationship Id="rId84" Type="http://schemas.openxmlformats.org/officeDocument/2006/relationships/image" Target="../media/image145.png"/><Relationship Id="rId89" Type="http://schemas.openxmlformats.org/officeDocument/2006/relationships/image" Target="../media/image433.png"/><Relationship Id="rId16" Type="http://schemas.openxmlformats.org/officeDocument/2006/relationships/image" Target="../media/image43.png"/><Relationship Id="rId11" Type="http://schemas.openxmlformats.org/officeDocument/2006/relationships/image" Target="../media/image126.png"/><Relationship Id="rId32" Type="http://schemas.openxmlformats.org/officeDocument/2006/relationships/image" Target="../media/image76.png"/><Relationship Id="rId37" Type="http://schemas.openxmlformats.org/officeDocument/2006/relationships/image" Target="../media/image48.png"/><Relationship Id="rId53" Type="http://schemas.openxmlformats.org/officeDocument/2006/relationships/image" Target="../media/image142.png"/><Relationship Id="rId58" Type="http://schemas.openxmlformats.org/officeDocument/2006/relationships/image" Target="../media/image54.png"/><Relationship Id="rId74" Type="http://schemas.openxmlformats.org/officeDocument/2006/relationships/image" Target="../media/image87.png"/><Relationship Id="rId79" Type="http://schemas.openxmlformats.org/officeDocument/2006/relationships/image" Target="../media/image202.png"/><Relationship Id="rId5" Type="http://schemas.openxmlformats.org/officeDocument/2006/relationships/image" Target="../media/image426.png"/><Relationship Id="rId90" Type="http://schemas.openxmlformats.org/officeDocument/2006/relationships/image" Target="../media/image434.png"/><Relationship Id="rId22" Type="http://schemas.openxmlformats.org/officeDocument/2006/relationships/image" Target="../media/image429.png"/><Relationship Id="rId27" Type="http://schemas.openxmlformats.org/officeDocument/2006/relationships/image" Target="../media/image122.png"/><Relationship Id="rId43" Type="http://schemas.openxmlformats.org/officeDocument/2006/relationships/image" Target="../media/image414.png"/><Relationship Id="rId48" Type="http://schemas.openxmlformats.org/officeDocument/2006/relationships/image" Target="../media/image301.png"/><Relationship Id="rId64" Type="http://schemas.openxmlformats.org/officeDocument/2006/relationships/image" Target="../media/image430.png"/><Relationship Id="rId69" Type="http://schemas.openxmlformats.org/officeDocument/2006/relationships/image" Target="../media/image250.png"/><Relationship Id="rId8" Type="http://schemas.openxmlformats.org/officeDocument/2006/relationships/image" Target="../media/image298.png"/><Relationship Id="rId51" Type="http://schemas.openxmlformats.org/officeDocument/2006/relationships/image" Target="../media/image37.png"/><Relationship Id="rId72" Type="http://schemas.openxmlformats.org/officeDocument/2006/relationships/image" Target="../media/image30.png"/><Relationship Id="rId80" Type="http://schemas.openxmlformats.org/officeDocument/2006/relationships/image" Target="../media/image132.png"/><Relationship Id="rId85" Type="http://schemas.openxmlformats.org/officeDocument/2006/relationships/image" Target="../media/image432.png"/><Relationship Id="rId93" Type="http://schemas.openxmlformats.org/officeDocument/2006/relationships/image" Target="../media/image437.png"/><Relationship Id="rId3" Type="http://schemas.openxmlformats.org/officeDocument/2006/relationships/image" Target="../media/image425.png"/><Relationship Id="rId12" Type="http://schemas.openxmlformats.org/officeDocument/2006/relationships/image" Target="../media/image38.png"/><Relationship Id="rId17" Type="http://schemas.openxmlformats.org/officeDocument/2006/relationships/image" Target="../media/image428.png"/><Relationship Id="rId25" Type="http://schemas.openxmlformats.org/officeDocument/2006/relationships/image" Target="../media/image35.png"/><Relationship Id="rId33" Type="http://schemas.openxmlformats.org/officeDocument/2006/relationships/image" Target="../media/image232.png"/><Relationship Id="rId38" Type="http://schemas.openxmlformats.org/officeDocument/2006/relationships/image" Target="../media/image123.png"/><Relationship Id="rId46" Type="http://schemas.openxmlformats.org/officeDocument/2006/relationships/image" Target="../media/image51.png"/><Relationship Id="rId59" Type="http://schemas.openxmlformats.org/officeDocument/2006/relationships/image" Target="../media/image109.png"/><Relationship Id="rId67" Type="http://schemas.openxmlformats.org/officeDocument/2006/relationships/image" Target="../media/image154.png"/><Relationship Id="rId20" Type="http://schemas.openxmlformats.org/officeDocument/2006/relationships/image" Target="../media/image82.png"/><Relationship Id="rId41" Type="http://schemas.openxmlformats.org/officeDocument/2006/relationships/image" Target="../media/image186.png"/><Relationship Id="rId54" Type="http://schemas.openxmlformats.org/officeDocument/2006/relationships/image" Target="../media/image59.png"/><Relationship Id="rId62" Type="http://schemas.openxmlformats.org/officeDocument/2006/relationships/image" Target="../media/image160.png"/><Relationship Id="rId70" Type="http://schemas.openxmlformats.org/officeDocument/2006/relationships/image" Target="../media/image140.png"/><Relationship Id="rId75" Type="http://schemas.openxmlformats.org/officeDocument/2006/relationships/image" Target="../media/image146.png"/><Relationship Id="rId83" Type="http://schemas.openxmlformats.org/officeDocument/2006/relationships/image" Target="../media/image107.png"/><Relationship Id="rId88" Type="http://schemas.openxmlformats.org/officeDocument/2006/relationships/image" Target="../media/image116.png"/><Relationship Id="rId91" Type="http://schemas.openxmlformats.org/officeDocument/2006/relationships/image" Target="../media/image4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1.png"/><Relationship Id="rId15" Type="http://schemas.openxmlformats.org/officeDocument/2006/relationships/image" Target="../media/image50.png"/><Relationship Id="rId23" Type="http://schemas.openxmlformats.org/officeDocument/2006/relationships/image" Target="../media/image67.png"/><Relationship Id="rId28" Type="http://schemas.openxmlformats.org/officeDocument/2006/relationships/image" Target="../media/image149.png"/><Relationship Id="rId36" Type="http://schemas.openxmlformats.org/officeDocument/2006/relationships/image" Target="../media/image80.png"/><Relationship Id="rId49" Type="http://schemas.openxmlformats.org/officeDocument/2006/relationships/image" Target="../media/image239.png"/><Relationship Id="rId57" Type="http://schemas.openxmlformats.org/officeDocument/2006/relationships/image" Target="../media/image47.png"/><Relationship Id="rId10" Type="http://schemas.openxmlformats.org/officeDocument/2006/relationships/image" Target="../media/image36.png"/><Relationship Id="rId31" Type="http://schemas.openxmlformats.org/officeDocument/2006/relationships/image" Target="../media/image74.png"/><Relationship Id="rId44" Type="http://schemas.openxmlformats.org/officeDocument/2006/relationships/image" Target="../media/image99.png"/><Relationship Id="rId52" Type="http://schemas.openxmlformats.org/officeDocument/2006/relationships/image" Target="../media/image130.png"/><Relationship Id="rId60" Type="http://schemas.openxmlformats.org/officeDocument/2006/relationships/image" Target="../media/image94.png"/><Relationship Id="rId65" Type="http://schemas.openxmlformats.org/officeDocument/2006/relationships/image" Target="../media/image134.png"/><Relationship Id="rId73" Type="http://schemas.openxmlformats.org/officeDocument/2006/relationships/image" Target="../media/image56.png"/><Relationship Id="rId78" Type="http://schemas.openxmlformats.org/officeDocument/2006/relationships/image" Target="../media/image431.png"/><Relationship Id="rId81" Type="http://schemas.openxmlformats.org/officeDocument/2006/relationships/image" Target="../media/image131.png"/><Relationship Id="rId86" Type="http://schemas.openxmlformats.org/officeDocument/2006/relationships/image" Target="../media/image164.png"/><Relationship Id="rId4" Type="http://schemas.openxmlformats.org/officeDocument/2006/relationships/image" Target="../media/image379.png"/><Relationship Id="rId9" Type="http://schemas.openxmlformats.org/officeDocument/2006/relationships/image" Target="../media/image27.png"/><Relationship Id="rId13" Type="http://schemas.openxmlformats.org/officeDocument/2006/relationships/image" Target="../media/image28.png"/><Relationship Id="rId18" Type="http://schemas.openxmlformats.org/officeDocument/2006/relationships/image" Target="../media/image44.png"/><Relationship Id="rId39" Type="http://schemas.openxmlformats.org/officeDocument/2006/relationships/image" Target="../media/image97.png"/><Relationship Id="rId34" Type="http://schemas.openxmlformats.org/officeDocument/2006/relationships/image" Target="../media/image78.png"/><Relationship Id="rId50" Type="http://schemas.openxmlformats.org/officeDocument/2006/relationships/image" Target="../media/image75.png"/><Relationship Id="rId55" Type="http://schemas.openxmlformats.org/officeDocument/2006/relationships/image" Target="../media/image244.png"/><Relationship Id="rId76" Type="http://schemas.openxmlformats.org/officeDocument/2006/relationships/image" Target="../media/image65.png"/><Relationship Id="rId7" Type="http://schemas.openxmlformats.org/officeDocument/2006/relationships/image" Target="../media/image427.png"/><Relationship Id="rId71" Type="http://schemas.openxmlformats.org/officeDocument/2006/relationships/image" Target="../media/image101.png"/><Relationship Id="rId92" Type="http://schemas.openxmlformats.org/officeDocument/2006/relationships/image" Target="../media/image436.png"/><Relationship Id="rId2" Type="http://schemas.openxmlformats.org/officeDocument/2006/relationships/image" Target="../media/image424.png"/><Relationship Id="rId29" Type="http://schemas.openxmlformats.org/officeDocument/2006/relationships/image" Target="../media/image182.png"/><Relationship Id="rId24" Type="http://schemas.openxmlformats.org/officeDocument/2006/relationships/image" Target="../media/image69.png"/><Relationship Id="rId40" Type="http://schemas.openxmlformats.org/officeDocument/2006/relationships/image" Target="../media/image55.png"/><Relationship Id="rId45" Type="http://schemas.openxmlformats.org/officeDocument/2006/relationships/image" Target="../media/image303.png"/><Relationship Id="rId66" Type="http://schemas.openxmlformats.org/officeDocument/2006/relationships/image" Target="../media/image102.png"/><Relationship Id="rId87" Type="http://schemas.openxmlformats.org/officeDocument/2006/relationships/image" Target="../media/image188.png"/><Relationship Id="rId61" Type="http://schemas.openxmlformats.org/officeDocument/2006/relationships/image" Target="../media/image66.png"/><Relationship Id="rId82" Type="http://schemas.openxmlformats.org/officeDocument/2006/relationships/image" Target="../media/image45.png"/><Relationship Id="rId19" Type="http://schemas.openxmlformats.org/officeDocument/2006/relationships/image" Target="../media/image84.png"/><Relationship Id="rId14" Type="http://schemas.openxmlformats.org/officeDocument/2006/relationships/image" Target="../media/image34.png"/><Relationship Id="rId30" Type="http://schemas.openxmlformats.org/officeDocument/2006/relationships/image" Target="../media/image98.png"/><Relationship Id="rId35" Type="http://schemas.openxmlformats.org/officeDocument/2006/relationships/image" Target="../media/image58.png"/><Relationship Id="rId56" Type="http://schemas.openxmlformats.org/officeDocument/2006/relationships/image" Target="../media/image53.png"/><Relationship Id="rId77" Type="http://schemas.openxmlformats.org/officeDocument/2006/relationships/image" Target="../media/image3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46008" cy="11308556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4103916" y="2531660"/>
            <a:ext cx="402590" cy="535940"/>
          </a:xfrm>
          <a:custGeom>
            <a:avLst/>
            <a:gdLst/>
            <a:ahLst/>
            <a:cxnLst/>
            <a:rect l="l" t="t" r="r" b="b"/>
            <a:pathLst>
              <a:path w="402589" h="535939">
                <a:moveTo>
                  <a:pt x="402500" y="0"/>
                </a:moveTo>
                <a:lnTo>
                  <a:pt x="336607" y="0"/>
                </a:lnTo>
                <a:lnTo>
                  <a:pt x="336607" y="424249"/>
                </a:lnTo>
                <a:lnTo>
                  <a:pt x="65893" y="0"/>
                </a:lnTo>
                <a:lnTo>
                  <a:pt x="0" y="0"/>
                </a:lnTo>
                <a:lnTo>
                  <a:pt x="0" y="535586"/>
                </a:lnTo>
                <a:lnTo>
                  <a:pt x="65893" y="535586"/>
                </a:lnTo>
                <a:lnTo>
                  <a:pt x="65893" y="111661"/>
                </a:lnTo>
                <a:lnTo>
                  <a:pt x="336607" y="535586"/>
                </a:lnTo>
                <a:lnTo>
                  <a:pt x="402500" y="535586"/>
                </a:lnTo>
                <a:lnTo>
                  <a:pt x="40250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31712" y="2724470"/>
            <a:ext cx="359410" cy="353695"/>
          </a:xfrm>
          <a:custGeom>
            <a:avLst/>
            <a:gdLst/>
            <a:ahLst/>
            <a:cxnLst/>
            <a:rect l="l" t="t" r="r" b="b"/>
            <a:pathLst>
              <a:path w="359410" h="353694">
                <a:moveTo>
                  <a:pt x="165220" y="0"/>
                </a:moveTo>
                <a:lnTo>
                  <a:pt x="106974" y="9722"/>
                </a:lnTo>
                <a:lnTo>
                  <a:pt x="68758" y="30510"/>
                </a:lnTo>
                <a:lnTo>
                  <a:pt x="37891" y="60347"/>
                </a:lnTo>
                <a:lnTo>
                  <a:pt x="15063" y="98452"/>
                </a:lnTo>
                <a:lnTo>
                  <a:pt x="2343" y="142632"/>
                </a:lnTo>
                <a:lnTo>
                  <a:pt x="0" y="176256"/>
                </a:lnTo>
                <a:lnTo>
                  <a:pt x="342" y="192106"/>
                </a:lnTo>
                <a:lnTo>
                  <a:pt x="9243" y="238777"/>
                </a:lnTo>
                <a:lnTo>
                  <a:pt x="29000" y="279678"/>
                </a:lnTo>
                <a:lnTo>
                  <a:pt x="57240" y="312681"/>
                </a:lnTo>
                <a:lnTo>
                  <a:pt x="93166" y="337071"/>
                </a:lnTo>
                <a:lnTo>
                  <a:pt x="134284" y="350659"/>
                </a:lnTo>
                <a:lnTo>
                  <a:pt x="165220" y="353162"/>
                </a:lnTo>
                <a:lnTo>
                  <a:pt x="177990" y="352863"/>
                </a:lnTo>
                <a:lnTo>
                  <a:pt x="216313" y="345082"/>
                </a:lnTo>
                <a:lnTo>
                  <a:pt x="250984" y="327788"/>
                </a:lnTo>
                <a:lnTo>
                  <a:pt x="280056" y="302438"/>
                </a:lnTo>
                <a:lnTo>
                  <a:pt x="282639" y="298954"/>
                </a:lnTo>
                <a:lnTo>
                  <a:pt x="182099" y="298954"/>
                </a:lnTo>
                <a:lnTo>
                  <a:pt x="171666" y="298708"/>
                </a:lnTo>
                <a:lnTo>
                  <a:pt x="122048" y="283211"/>
                </a:lnTo>
                <a:lnTo>
                  <a:pt x="92264" y="257481"/>
                </a:lnTo>
                <a:lnTo>
                  <a:pt x="71228" y="217947"/>
                </a:lnTo>
                <a:lnTo>
                  <a:pt x="65568" y="176581"/>
                </a:lnTo>
                <a:lnTo>
                  <a:pt x="65804" y="165549"/>
                </a:lnTo>
                <a:lnTo>
                  <a:pt x="80662" y="113284"/>
                </a:lnTo>
                <a:lnTo>
                  <a:pt x="105197" y="82070"/>
                </a:lnTo>
                <a:lnTo>
                  <a:pt x="142701" y="60111"/>
                </a:lnTo>
                <a:lnTo>
                  <a:pt x="182099" y="54207"/>
                </a:lnTo>
                <a:lnTo>
                  <a:pt x="284964" y="54207"/>
                </a:lnTo>
                <a:lnTo>
                  <a:pt x="280026" y="47837"/>
                </a:lnTo>
                <a:lnTo>
                  <a:pt x="242311" y="18827"/>
                </a:lnTo>
                <a:lnTo>
                  <a:pt x="193432" y="2059"/>
                </a:lnTo>
                <a:lnTo>
                  <a:pt x="165220" y="0"/>
                </a:lnTo>
                <a:close/>
              </a:path>
              <a:path w="359410" h="353694">
                <a:moveTo>
                  <a:pt x="359329" y="280452"/>
                </a:moveTo>
                <a:lnTo>
                  <a:pt x="296357" y="280452"/>
                </a:lnTo>
                <a:lnTo>
                  <a:pt x="296357" y="342775"/>
                </a:lnTo>
                <a:lnTo>
                  <a:pt x="359329" y="342775"/>
                </a:lnTo>
                <a:lnTo>
                  <a:pt x="359329" y="280452"/>
                </a:lnTo>
                <a:close/>
              </a:path>
              <a:path w="359410" h="353694">
                <a:moveTo>
                  <a:pt x="284964" y="54207"/>
                </a:moveTo>
                <a:lnTo>
                  <a:pt x="182099" y="54207"/>
                </a:lnTo>
                <a:lnTo>
                  <a:pt x="192625" y="54453"/>
                </a:lnTo>
                <a:lnTo>
                  <a:pt x="206667" y="56175"/>
                </a:lnTo>
                <a:lnTo>
                  <a:pt x="242311" y="69951"/>
                </a:lnTo>
                <a:lnTo>
                  <a:pt x="271883" y="95611"/>
                </a:lnTo>
                <a:lnTo>
                  <a:pt x="292705" y="134992"/>
                </a:lnTo>
                <a:lnTo>
                  <a:pt x="298304" y="176581"/>
                </a:lnTo>
                <a:lnTo>
                  <a:pt x="298071" y="187612"/>
                </a:lnTo>
                <a:lnTo>
                  <a:pt x="283373" y="239877"/>
                </a:lnTo>
                <a:lnTo>
                  <a:pt x="259051" y="271092"/>
                </a:lnTo>
                <a:lnTo>
                  <a:pt x="221720" y="293050"/>
                </a:lnTo>
                <a:lnTo>
                  <a:pt x="182099" y="298954"/>
                </a:lnTo>
                <a:lnTo>
                  <a:pt x="282639" y="298954"/>
                </a:lnTo>
                <a:lnTo>
                  <a:pt x="296357" y="280452"/>
                </a:lnTo>
                <a:lnTo>
                  <a:pt x="359329" y="280452"/>
                </a:lnTo>
                <a:lnTo>
                  <a:pt x="359329" y="71086"/>
                </a:lnTo>
                <a:lnTo>
                  <a:pt x="296357" y="71086"/>
                </a:lnTo>
                <a:lnTo>
                  <a:pt x="290112" y="60849"/>
                </a:lnTo>
                <a:lnTo>
                  <a:pt x="284964" y="54207"/>
                </a:lnTo>
                <a:close/>
              </a:path>
              <a:path w="359410" h="353694">
                <a:moveTo>
                  <a:pt x="359329" y="10387"/>
                </a:moveTo>
                <a:lnTo>
                  <a:pt x="296357" y="10387"/>
                </a:lnTo>
                <a:lnTo>
                  <a:pt x="296357" y="71086"/>
                </a:lnTo>
                <a:lnTo>
                  <a:pt x="359329" y="71086"/>
                </a:lnTo>
                <a:lnTo>
                  <a:pt x="359329" y="1038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088421" y="2610537"/>
            <a:ext cx="186055" cy="467359"/>
          </a:xfrm>
          <a:custGeom>
            <a:avLst/>
            <a:gdLst/>
            <a:ahLst/>
            <a:cxnLst/>
            <a:rect l="l" t="t" r="r" b="b"/>
            <a:pathLst>
              <a:path w="186054" h="467360">
                <a:moveTo>
                  <a:pt x="99975" y="0"/>
                </a:moveTo>
                <a:lnTo>
                  <a:pt x="37004" y="0"/>
                </a:lnTo>
                <a:lnTo>
                  <a:pt x="37004" y="124320"/>
                </a:lnTo>
                <a:lnTo>
                  <a:pt x="0" y="124320"/>
                </a:lnTo>
                <a:lnTo>
                  <a:pt x="0" y="172036"/>
                </a:lnTo>
                <a:lnTo>
                  <a:pt x="37004" y="172036"/>
                </a:lnTo>
                <a:lnTo>
                  <a:pt x="37004" y="363873"/>
                </a:lnTo>
                <a:lnTo>
                  <a:pt x="46589" y="418961"/>
                </a:lnTo>
                <a:lnTo>
                  <a:pt x="79039" y="456931"/>
                </a:lnTo>
                <a:lnTo>
                  <a:pt x="123347" y="467095"/>
                </a:lnTo>
                <a:lnTo>
                  <a:pt x="128522" y="467027"/>
                </a:lnTo>
                <a:lnTo>
                  <a:pt x="168648" y="459041"/>
                </a:lnTo>
                <a:lnTo>
                  <a:pt x="185994" y="450866"/>
                </a:lnTo>
                <a:lnTo>
                  <a:pt x="170088" y="400553"/>
                </a:lnTo>
                <a:lnTo>
                  <a:pt x="165564" y="403733"/>
                </a:lnTo>
                <a:lnTo>
                  <a:pt x="158890" y="407248"/>
                </a:lnTo>
                <a:lnTo>
                  <a:pt x="149700" y="410093"/>
                </a:lnTo>
                <a:lnTo>
                  <a:pt x="137629" y="411264"/>
                </a:lnTo>
                <a:lnTo>
                  <a:pt x="132080" y="411056"/>
                </a:lnTo>
                <a:lnTo>
                  <a:pt x="101040" y="375696"/>
                </a:lnTo>
                <a:lnTo>
                  <a:pt x="99975" y="359978"/>
                </a:lnTo>
                <a:lnTo>
                  <a:pt x="99975" y="172036"/>
                </a:lnTo>
                <a:lnTo>
                  <a:pt x="179826" y="172036"/>
                </a:lnTo>
                <a:lnTo>
                  <a:pt x="179826" y="124320"/>
                </a:lnTo>
                <a:lnTo>
                  <a:pt x="99975" y="124320"/>
                </a:lnTo>
                <a:lnTo>
                  <a:pt x="99975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365951" y="2734858"/>
            <a:ext cx="299720" cy="342900"/>
          </a:xfrm>
          <a:custGeom>
            <a:avLst/>
            <a:gdLst/>
            <a:ahLst/>
            <a:cxnLst/>
            <a:rect l="l" t="t" r="r" b="b"/>
            <a:pathLst>
              <a:path w="299720" h="342900">
                <a:moveTo>
                  <a:pt x="299603" y="0"/>
                </a:moveTo>
                <a:lnTo>
                  <a:pt x="236631" y="0"/>
                </a:lnTo>
                <a:lnTo>
                  <a:pt x="236631" y="180151"/>
                </a:lnTo>
                <a:lnTo>
                  <a:pt x="236322" y="198278"/>
                </a:lnTo>
                <a:lnTo>
                  <a:pt x="228278" y="244026"/>
                </a:lnTo>
                <a:lnTo>
                  <a:pt x="198532" y="281020"/>
                </a:lnTo>
                <a:lnTo>
                  <a:pt x="149639" y="290514"/>
                </a:lnTo>
                <a:lnTo>
                  <a:pt x="135357" y="290119"/>
                </a:lnTo>
                <a:lnTo>
                  <a:pt x="82772" y="265196"/>
                </a:lnTo>
                <a:lnTo>
                  <a:pt x="65137" y="217449"/>
                </a:lnTo>
                <a:lnTo>
                  <a:pt x="62972" y="180151"/>
                </a:lnTo>
                <a:lnTo>
                  <a:pt x="62972" y="0"/>
                </a:lnTo>
                <a:lnTo>
                  <a:pt x="0" y="0"/>
                </a:lnTo>
                <a:lnTo>
                  <a:pt x="0" y="193135"/>
                </a:lnTo>
                <a:lnTo>
                  <a:pt x="542" y="217574"/>
                </a:lnTo>
                <a:lnTo>
                  <a:pt x="14652" y="279415"/>
                </a:lnTo>
                <a:lnTo>
                  <a:pt x="46295" y="318468"/>
                </a:lnTo>
                <a:lnTo>
                  <a:pt x="99489" y="338994"/>
                </a:lnTo>
                <a:lnTo>
                  <a:pt x="149639" y="342775"/>
                </a:lnTo>
                <a:lnTo>
                  <a:pt x="174080" y="342234"/>
                </a:lnTo>
                <a:lnTo>
                  <a:pt x="235987" y="328191"/>
                </a:lnTo>
                <a:lnTo>
                  <a:pt x="275182" y="296684"/>
                </a:lnTo>
                <a:lnTo>
                  <a:pt x="295804" y="243455"/>
                </a:lnTo>
                <a:lnTo>
                  <a:pt x="299603" y="193135"/>
                </a:lnTo>
                <a:lnTo>
                  <a:pt x="29960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91498" y="2724470"/>
            <a:ext cx="222885" cy="342900"/>
          </a:xfrm>
          <a:custGeom>
            <a:avLst/>
            <a:gdLst/>
            <a:ahLst/>
            <a:cxnLst/>
            <a:rect l="l" t="t" r="r" b="b"/>
            <a:pathLst>
              <a:path w="222885" h="342900">
                <a:moveTo>
                  <a:pt x="163272" y="0"/>
                </a:moveTo>
                <a:lnTo>
                  <a:pt x="123545" y="6367"/>
                </a:lnTo>
                <a:lnTo>
                  <a:pt x="87073" y="28138"/>
                </a:lnTo>
                <a:lnTo>
                  <a:pt x="62972" y="59077"/>
                </a:lnTo>
                <a:lnTo>
                  <a:pt x="62972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2" y="342775"/>
                </a:lnTo>
                <a:lnTo>
                  <a:pt x="62972" y="133409"/>
                </a:lnTo>
                <a:lnTo>
                  <a:pt x="63162" y="127059"/>
                </a:lnTo>
                <a:lnTo>
                  <a:pt x="79065" y="89632"/>
                </a:lnTo>
                <a:lnTo>
                  <a:pt x="113124" y="62731"/>
                </a:lnTo>
                <a:lnTo>
                  <a:pt x="148340" y="54857"/>
                </a:lnTo>
                <a:lnTo>
                  <a:pt x="160026" y="54857"/>
                </a:lnTo>
                <a:lnTo>
                  <a:pt x="186643" y="61349"/>
                </a:lnTo>
                <a:lnTo>
                  <a:pt x="196706" y="66867"/>
                </a:lnTo>
                <a:lnTo>
                  <a:pt x="222673" y="13633"/>
                </a:lnTo>
                <a:lnTo>
                  <a:pt x="182931" y="1399"/>
                </a:lnTo>
                <a:lnTo>
                  <a:pt x="174037" y="408"/>
                </a:lnTo>
                <a:lnTo>
                  <a:pt x="1632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62862" y="2724470"/>
            <a:ext cx="359410" cy="353695"/>
          </a:xfrm>
          <a:custGeom>
            <a:avLst/>
            <a:gdLst/>
            <a:ahLst/>
            <a:cxnLst/>
            <a:rect l="l" t="t" r="r" b="b"/>
            <a:pathLst>
              <a:path w="359410" h="353694">
                <a:moveTo>
                  <a:pt x="165220" y="0"/>
                </a:moveTo>
                <a:lnTo>
                  <a:pt x="106975" y="9722"/>
                </a:lnTo>
                <a:lnTo>
                  <a:pt x="68758" y="30510"/>
                </a:lnTo>
                <a:lnTo>
                  <a:pt x="37891" y="60347"/>
                </a:lnTo>
                <a:lnTo>
                  <a:pt x="15063" y="98452"/>
                </a:lnTo>
                <a:lnTo>
                  <a:pt x="2343" y="142632"/>
                </a:lnTo>
                <a:lnTo>
                  <a:pt x="0" y="176256"/>
                </a:lnTo>
                <a:lnTo>
                  <a:pt x="342" y="192106"/>
                </a:lnTo>
                <a:lnTo>
                  <a:pt x="9243" y="238777"/>
                </a:lnTo>
                <a:lnTo>
                  <a:pt x="29000" y="279678"/>
                </a:lnTo>
                <a:lnTo>
                  <a:pt x="57240" y="312681"/>
                </a:lnTo>
                <a:lnTo>
                  <a:pt x="93167" y="337071"/>
                </a:lnTo>
                <a:lnTo>
                  <a:pt x="134284" y="350659"/>
                </a:lnTo>
                <a:lnTo>
                  <a:pt x="165220" y="353162"/>
                </a:lnTo>
                <a:lnTo>
                  <a:pt x="177990" y="352863"/>
                </a:lnTo>
                <a:lnTo>
                  <a:pt x="216313" y="345082"/>
                </a:lnTo>
                <a:lnTo>
                  <a:pt x="250985" y="327788"/>
                </a:lnTo>
                <a:lnTo>
                  <a:pt x="280056" y="302438"/>
                </a:lnTo>
                <a:lnTo>
                  <a:pt x="282639" y="298954"/>
                </a:lnTo>
                <a:lnTo>
                  <a:pt x="182099" y="298954"/>
                </a:lnTo>
                <a:lnTo>
                  <a:pt x="171666" y="298708"/>
                </a:lnTo>
                <a:lnTo>
                  <a:pt x="122048" y="283211"/>
                </a:lnTo>
                <a:lnTo>
                  <a:pt x="92264" y="257481"/>
                </a:lnTo>
                <a:lnTo>
                  <a:pt x="71229" y="217947"/>
                </a:lnTo>
                <a:lnTo>
                  <a:pt x="65568" y="176581"/>
                </a:lnTo>
                <a:lnTo>
                  <a:pt x="65804" y="165549"/>
                </a:lnTo>
                <a:lnTo>
                  <a:pt x="80662" y="113284"/>
                </a:lnTo>
                <a:lnTo>
                  <a:pt x="105197" y="82070"/>
                </a:lnTo>
                <a:lnTo>
                  <a:pt x="142701" y="60111"/>
                </a:lnTo>
                <a:lnTo>
                  <a:pt x="182099" y="54207"/>
                </a:lnTo>
                <a:lnTo>
                  <a:pt x="284964" y="54207"/>
                </a:lnTo>
                <a:lnTo>
                  <a:pt x="280026" y="47837"/>
                </a:lnTo>
                <a:lnTo>
                  <a:pt x="242311" y="18827"/>
                </a:lnTo>
                <a:lnTo>
                  <a:pt x="193432" y="2059"/>
                </a:lnTo>
                <a:lnTo>
                  <a:pt x="165220" y="0"/>
                </a:lnTo>
                <a:close/>
              </a:path>
              <a:path w="359410" h="353694">
                <a:moveTo>
                  <a:pt x="359329" y="280452"/>
                </a:moveTo>
                <a:lnTo>
                  <a:pt x="296357" y="280452"/>
                </a:lnTo>
                <a:lnTo>
                  <a:pt x="296357" y="342775"/>
                </a:lnTo>
                <a:lnTo>
                  <a:pt x="359329" y="342775"/>
                </a:lnTo>
                <a:lnTo>
                  <a:pt x="359329" y="280452"/>
                </a:lnTo>
                <a:close/>
              </a:path>
              <a:path w="359410" h="353694">
                <a:moveTo>
                  <a:pt x="284964" y="54207"/>
                </a:moveTo>
                <a:lnTo>
                  <a:pt x="182099" y="54207"/>
                </a:lnTo>
                <a:lnTo>
                  <a:pt x="192625" y="54453"/>
                </a:lnTo>
                <a:lnTo>
                  <a:pt x="206667" y="56175"/>
                </a:lnTo>
                <a:lnTo>
                  <a:pt x="242311" y="69951"/>
                </a:lnTo>
                <a:lnTo>
                  <a:pt x="271883" y="95611"/>
                </a:lnTo>
                <a:lnTo>
                  <a:pt x="292705" y="134992"/>
                </a:lnTo>
                <a:lnTo>
                  <a:pt x="298305" y="176581"/>
                </a:lnTo>
                <a:lnTo>
                  <a:pt x="298071" y="187612"/>
                </a:lnTo>
                <a:lnTo>
                  <a:pt x="283373" y="239877"/>
                </a:lnTo>
                <a:lnTo>
                  <a:pt x="259051" y="271092"/>
                </a:lnTo>
                <a:lnTo>
                  <a:pt x="221720" y="293050"/>
                </a:lnTo>
                <a:lnTo>
                  <a:pt x="182099" y="298954"/>
                </a:lnTo>
                <a:lnTo>
                  <a:pt x="282639" y="298954"/>
                </a:lnTo>
                <a:lnTo>
                  <a:pt x="296357" y="280452"/>
                </a:lnTo>
                <a:lnTo>
                  <a:pt x="359329" y="280452"/>
                </a:lnTo>
                <a:lnTo>
                  <a:pt x="359329" y="71086"/>
                </a:lnTo>
                <a:lnTo>
                  <a:pt x="296357" y="71086"/>
                </a:lnTo>
                <a:lnTo>
                  <a:pt x="290113" y="60849"/>
                </a:lnTo>
                <a:lnTo>
                  <a:pt x="284964" y="54207"/>
                </a:lnTo>
                <a:close/>
              </a:path>
              <a:path w="359410" h="353694">
                <a:moveTo>
                  <a:pt x="359329" y="10387"/>
                </a:moveTo>
                <a:lnTo>
                  <a:pt x="296357" y="10387"/>
                </a:lnTo>
                <a:lnTo>
                  <a:pt x="296357" y="71086"/>
                </a:lnTo>
                <a:lnTo>
                  <a:pt x="359329" y="71086"/>
                </a:lnTo>
                <a:lnTo>
                  <a:pt x="359329" y="1038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555276" y="2508938"/>
            <a:ext cx="63500" cy="558800"/>
          </a:xfrm>
          <a:custGeom>
            <a:avLst/>
            <a:gdLst/>
            <a:ahLst/>
            <a:cxnLst/>
            <a:rect l="l" t="t" r="r" b="b"/>
            <a:pathLst>
              <a:path w="63500" h="558800">
                <a:moveTo>
                  <a:pt x="62972" y="0"/>
                </a:moveTo>
                <a:lnTo>
                  <a:pt x="0" y="0"/>
                </a:lnTo>
                <a:lnTo>
                  <a:pt x="0" y="558307"/>
                </a:lnTo>
                <a:lnTo>
                  <a:pt x="62972" y="558307"/>
                </a:lnTo>
                <a:lnTo>
                  <a:pt x="629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751333" y="2508938"/>
            <a:ext cx="63500" cy="558800"/>
          </a:xfrm>
          <a:custGeom>
            <a:avLst/>
            <a:gdLst/>
            <a:ahLst/>
            <a:cxnLst/>
            <a:rect l="l" t="t" r="r" b="b"/>
            <a:pathLst>
              <a:path w="63500" h="558800">
                <a:moveTo>
                  <a:pt x="62972" y="0"/>
                </a:moveTo>
                <a:lnTo>
                  <a:pt x="0" y="0"/>
                </a:lnTo>
                <a:lnTo>
                  <a:pt x="0" y="558307"/>
                </a:lnTo>
                <a:lnTo>
                  <a:pt x="62972" y="558307"/>
                </a:lnTo>
                <a:lnTo>
                  <a:pt x="629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89612" y="2734858"/>
            <a:ext cx="376555" cy="501650"/>
          </a:xfrm>
          <a:custGeom>
            <a:avLst/>
            <a:gdLst/>
            <a:ahLst/>
            <a:cxnLst/>
            <a:rect l="l" t="t" r="r" b="b"/>
            <a:pathLst>
              <a:path w="376554" h="501650">
                <a:moveTo>
                  <a:pt x="376207" y="0"/>
                </a:moveTo>
                <a:lnTo>
                  <a:pt x="304472" y="0"/>
                </a:lnTo>
                <a:lnTo>
                  <a:pt x="194433" y="251563"/>
                </a:lnTo>
                <a:lnTo>
                  <a:pt x="71735" y="0"/>
                </a:lnTo>
                <a:lnTo>
                  <a:pt x="0" y="0"/>
                </a:lnTo>
                <a:lnTo>
                  <a:pt x="158078" y="314210"/>
                </a:lnTo>
                <a:lnTo>
                  <a:pt x="68814" y="501178"/>
                </a:lnTo>
                <a:lnTo>
                  <a:pt x="140225" y="501178"/>
                </a:lnTo>
                <a:lnTo>
                  <a:pt x="376207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053604" y="3506185"/>
            <a:ext cx="457834" cy="556260"/>
          </a:xfrm>
          <a:custGeom>
            <a:avLst/>
            <a:gdLst/>
            <a:ahLst/>
            <a:cxnLst/>
            <a:rect l="l" t="t" r="r" b="b"/>
            <a:pathLst>
              <a:path w="457835" h="556260">
                <a:moveTo>
                  <a:pt x="285970" y="0"/>
                </a:moveTo>
                <a:lnTo>
                  <a:pt x="241743" y="2657"/>
                </a:lnTo>
                <a:lnTo>
                  <a:pt x="173659" y="21261"/>
                </a:lnTo>
                <a:lnTo>
                  <a:pt x="136330" y="39276"/>
                </a:lnTo>
                <a:lnTo>
                  <a:pt x="82772" y="80338"/>
                </a:lnTo>
                <a:lnTo>
                  <a:pt x="55688" y="110302"/>
                </a:lnTo>
                <a:lnTo>
                  <a:pt x="21910" y="168790"/>
                </a:lnTo>
                <a:lnTo>
                  <a:pt x="8216" y="207742"/>
                </a:lnTo>
                <a:lnTo>
                  <a:pt x="0" y="277855"/>
                </a:lnTo>
                <a:lnTo>
                  <a:pt x="339" y="295992"/>
                </a:lnTo>
                <a:lnTo>
                  <a:pt x="9174" y="351255"/>
                </a:lnTo>
                <a:lnTo>
                  <a:pt x="28815" y="402544"/>
                </a:lnTo>
                <a:lnTo>
                  <a:pt x="57618" y="447972"/>
                </a:lnTo>
                <a:lnTo>
                  <a:pt x="95035" y="486931"/>
                </a:lnTo>
                <a:lnTo>
                  <a:pt x="139424" y="518022"/>
                </a:lnTo>
                <a:lnTo>
                  <a:pt x="173821" y="534449"/>
                </a:lnTo>
                <a:lnTo>
                  <a:pt x="213929" y="547737"/>
                </a:lnTo>
                <a:lnTo>
                  <a:pt x="286294" y="555711"/>
                </a:lnTo>
                <a:lnTo>
                  <a:pt x="302017" y="555480"/>
                </a:lnTo>
                <a:lnTo>
                  <a:pt x="350017" y="549480"/>
                </a:lnTo>
                <a:lnTo>
                  <a:pt x="394690" y="536176"/>
                </a:lnTo>
                <a:lnTo>
                  <a:pt x="434088" y="517517"/>
                </a:lnTo>
                <a:lnTo>
                  <a:pt x="457682" y="501827"/>
                </a:lnTo>
                <a:lnTo>
                  <a:pt x="427819" y="446321"/>
                </a:lnTo>
                <a:lnTo>
                  <a:pt x="419359" y="452861"/>
                </a:lnTo>
                <a:lnTo>
                  <a:pt x="406720" y="461151"/>
                </a:lnTo>
                <a:lnTo>
                  <a:pt x="365496" y="479268"/>
                </a:lnTo>
                <a:lnTo>
                  <a:pt x="316989" y="489531"/>
                </a:lnTo>
                <a:lnTo>
                  <a:pt x="290190" y="490791"/>
                </a:lnTo>
                <a:lnTo>
                  <a:pt x="275400" y="490537"/>
                </a:lnTo>
                <a:lnTo>
                  <a:pt x="230849" y="483944"/>
                </a:lnTo>
                <a:lnTo>
                  <a:pt x="190236" y="469289"/>
                </a:lnTo>
                <a:lnTo>
                  <a:pt x="154597" y="447850"/>
                </a:lnTo>
                <a:lnTo>
                  <a:pt x="124275" y="420049"/>
                </a:lnTo>
                <a:lnTo>
                  <a:pt x="100305" y="387041"/>
                </a:lnTo>
                <a:lnTo>
                  <a:pt x="83033" y="349223"/>
                </a:lnTo>
                <a:lnTo>
                  <a:pt x="73493" y="307994"/>
                </a:lnTo>
                <a:lnTo>
                  <a:pt x="71735" y="277855"/>
                </a:lnTo>
                <a:lnTo>
                  <a:pt x="71986" y="263951"/>
                </a:lnTo>
                <a:lnTo>
                  <a:pt x="78514" y="221596"/>
                </a:lnTo>
                <a:lnTo>
                  <a:pt x="93032" y="182302"/>
                </a:lnTo>
                <a:lnTo>
                  <a:pt x="114506" y="147468"/>
                </a:lnTo>
                <a:lnTo>
                  <a:pt x="142591" y="117552"/>
                </a:lnTo>
                <a:lnTo>
                  <a:pt x="176253" y="93709"/>
                </a:lnTo>
                <a:lnTo>
                  <a:pt x="215147" y="76331"/>
                </a:lnTo>
                <a:lnTo>
                  <a:pt x="258237" y="66694"/>
                </a:lnTo>
                <a:lnTo>
                  <a:pt x="290190" y="64919"/>
                </a:lnTo>
                <a:lnTo>
                  <a:pt x="302504" y="65099"/>
                </a:lnTo>
                <a:lnTo>
                  <a:pt x="340522" y="69781"/>
                </a:lnTo>
                <a:lnTo>
                  <a:pt x="391139" y="86322"/>
                </a:lnTo>
                <a:lnTo>
                  <a:pt x="427819" y="109389"/>
                </a:lnTo>
                <a:lnTo>
                  <a:pt x="457682" y="53883"/>
                </a:lnTo>
                <a:lnTo>
                  <a:pt x="409502" y="25529"/>
                </a:lnTo>
                <a:lnTo>
                  <a:pt x="366330" y="10156"/>
                </a:lnTo>
                <a:lnTo>
                  <a:pt x="319715" y="1579"/>
                </a:lnTo>
                <a:lnTo>
                  <a:pt x="28597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594708" y="3719121"/>
            <a:ext cx="299720" cy="342900"/>
          </a:xfrm>
          <a:custGeom>
            <a:avLst/>
            <a:gdLst/>
            <a:ahLst/>
            <a:cxnLst/>
            <a:rect l="l" t="t" r="r" b="b"/>
            <a:pathLst>
              <a:path w="299720" h="342900">
                <a:moveTo>
                  <a:pt x="299603" y="0"/>
                </a:moveTo>
                <a:lnTo>
                  <a:pt x="236631" y="0"/>
                </a:lnTo>
                <a:lnTo>
                  <a:pt x="236631" y="180151"/>
                </a:lnTo>
                <a:lnTo>
                  <a:pt x="236322" y="198278"/>
                </a:lnTo>
                <a:lnTo>
                  <a:pt x="228278" y="244026"/>
                </a:lnTo>
                <a:lnTo>
                  <a:pt x="198531" y="281020"/>
                </a:lnTo>
                <a:lnTo>
                  <a:pt x="149639" y="290514"/>
                </a:lnTo>
                <a:lnTo>
                  <a:pt x="135357" y="290119"/>
                </a:lnTo>
                <a:lnTo>
                  <a:pt x="82772" y="265196"/>
                </a:lnTo>
                <a:lnTo>
                  <a:pt x="65137" y="217449"/>
                </a:lnTo>
                <a:lnTo>
                  <a:pt x="62971" y="180151"/>
                </a:lnTo>
                <a:lnTo>
                  <a:pt x="62971" y="0"/>
                </a:lnTo>
                <a:lnTo>
                  <a:pt x="0" y="0"/>
                </a:lnTo>
                <a:lnTo>
                  <a:pt x="0" y="193135"/>
                </a:lnTo>
                <a:lnTo>
                  <a:pt x="542" y="217574"/>
                </a:lnTo>
                <a:lnTo>
                  <a:pt x="14652" y="279415"/>
                </a:lnTo>
                <a:lnTo>
                  <a:pt x="46295" y="318468"/>
                </a:lnTo>
                <a:lnTo>
                  <a:pt x="99488" y="338994"/>
                </a:lnTo>
                <a:lnTo>
                  <a:pt x="149639" y="342775"/>
                </a:lnTo>
                <a:lnTo>
                  <a:pt x="174080" y="342234"/>
                </a:lnTo>
                <a:lnTo>
                  <a:pt x="235987" y="328191"/>
                </a:lnTo>
                <a:lnTo>
                  <a:pt x="275182" y="296684"/>
                </a:lnTo>
                <a:lnTo>
                  <a:pt x="295804" y="243455"/>
                </a:lnTo>
                <a:lnTo>
                  <a:pt x="299603" y="193135"/>
                </a:lnTo>
                <a:lnTo>
                  <a:pt x="29960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20255" y="3708734"/>
            <a:ext cx="222885" cy="342900"/>
          </a:xfrm>
          <a:custGeom>
            <a:avLst/>
            <a:gdLst/>
            <a:ahLst/>
            <a:cxnLst/>
            <a:rect l="l" t="t" r="r" b="b"/>
            <a:pathLst>
              <a:path w="222885" h="342900">
                <a:moveTo>
                  <a:pt x="163272" y="0"/>
                </a:moveTo>
                <a:lnTo>
                  <a:pt x="123544" y="6367"/>
                </a:lnTo>
                <a:lnTo>
                  <a:pt x="87073" y="28138"/>
                </a:lnTo>
                <a:lnTo>
                  <a:pt x="62971" y="59077"/>
                </a:lnTo>
                <a:lnTo>
                  <a:pt x="62971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1" y="342775"/>
                </a:lnTo>
                <a:lnTo>
                  <a:pt x="62971" y="133409"/>
                </a:lnTo>
                <a:lnTo>
                  <a:pt x="63162" y="127059"/>
                </a:lnTo>
                <a:lnTo>
                  <a:pt x="79064" y="89632"/>
                </a:lnTo>
                <a:lnTo>
                  <a:pt x="113124" y="62731"/>
                </a:lnTo>
                <a:lnTo>
                  <a:pt x="148340" y="54857"/>
                </a:lnTo>
                <a:lnTo>
                  <a:pt x="160026" y="54857"/>
                </a:lnTo>
                <a:lnTo>
                  <a:pt x="186643" y="61349"/>
                </a:lnTo>
                <a:lnTo>
                  <a:pt x="196705" y="66867"/>
                </a:lnTo>
                <a:lnTo>
                  <a:pt x="222673" y="13633"/>
                </a:lnTo>
                <a:lnTo>
                  <a:pt x="182930" y="1399"/>
                </a:lnTo>
                <a:lnTo>
                  <a:pt x="174037" y="408"/>
                </a:lnTo>
                <a:lnTo>
                  <a:pt x="1632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12717" y="3573052"/>
            <a:ext cx="78740" cy="478790"/>
          </a:xfrm>
          <a:custGeom>
            <a:avLst/>
            <a:gdLst/>
            <a:ahLst/>
            <a:cxnLst/>
            <a:rect l="l" t="t" r="r" b="b"/>
            <a:pathLst>
              <a:path w="78739" h="478789">
                <a:moveTo>
                  <a:pt x="70762" y="146068"/>
                </a:moveTo>
                <a:lnTo>
                  <a:pt x="7790" y="146068"/>
                </a:lnTo>
                <a:lnTo>
                  <a:pt x="7790" y="478456"/>
                </a:lnTo>
                <a:lnTo>
                  <a:pt x="70762" y="478456"/>
                </a:lnTo>
                <a:lnTo>
                  <a:pt x="70762" y="146068"/>
                </a:lnTo>
                <a:close/>
              </a:path>
              <a:path w="78739" h="478789">
                <a:moveTo>
                  <a:pt x="50312" y="0"/>
                </a:moveTo>
                <a:lnTo>
                  <a:pt x="28564" y="0"/>
                </a:lnTo>
                <a:lnTo>
                  <a:pt x="10711" y="10711"/>
                </a:lnTo>
                <a:lnTo>
                  <a:pt x="0" y="28239"/>
                </a:lnTo>
                <a:lnTo>
                  <a:pt x="0" y="49987"/>
                </a:lnTo>
                <a:lnTo>
                  <a:pt x="10711" y="68164"/>
                </a:lnTo>
                <a:lnTo>
                  <a:pt x="28564" y="78876"/>
                </a:lnTo>
                <a:lnTo>
                  <a:pt x="50312" y="78876"/>
                </a:lnTo>
                <a:lnTo>
                  <a:pt x="67840" y="68164"/>
                </a:lnTo>
                <a:lnTo>
                  <a:pt x="78552" y="49987"/>
                </a:lnTo>
                <a:lnTo>
                  <a:pt x="78552" y="28239"/>
                </a:lnTo>
                <a:lnTo>
                  <a:pt x="67840" y="10711"/>
                </a:lnTo>
                <a:lnTo>
                  <a:pt x="5031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90272" y="3708734"/>
            <a:ext cx="374650" cy="353695"/>
          </a:xfrm>
          <a:custGeom>
            <a:avLst/>
            <a:gdLst/>
            <a:ahLst/>
            <a:cxnLst/>
            <a:rect l="l" t="t" r="r" b="b"/>
            <a:pathLst>
              <a:path w="374650" h="353695">
                <a:moveTo>
                  <a:pt x="187292" y="0"/>
                </a:moveTo>
                <a:lnTo>
                  <a:pt x="148929" y="2799"/>
                </a:lnTo>
                <a:lnTo>
                  <a:pt x="92023" y="22397"/>
                </a:lnTo>
                <a:lnTo>
                  <a:pt x="43820" y="59119"/>
                </a:lnTo>
                <a:lnTo>
                  <a:pt x="17460" y="97179"/>
                </a:lnTo>
                <a:lnTo>
                  <a:pt x="2716" y="142019"/>
                </a:lnTo>
                <a:lnTo>
                  <a:pt x="0" y="176581"/>
                </a:lnTo>
                <a:lnTo>
                  <a:pt x="387" y="192623"/>
                </a:lnTo>
                <a:lnTo>
                  <a:pt x="10475" y="239679"/>
                </a:lnTo>
                <a:lnTo>
                  <a:pt x="32865" y="280645"/>
                </a:lnTo>
                <a:lnTo>
                  <a:pt x="64818" y="313449"/>
                </a:lnTo>
                <a:lnTo>
                  <a:pt x="105425" y="337414"/>
                </a:lnTo>
                <a:lnTo>
                  <a:pt x="152071" y="350712"/>
                </a:lnTo>
                <a:lnTo>
                  <a:pt x="187292" y="353162"/>
                </a:lnTo>
                <a:lnTo>
                  <a:pt x="203662" y="352812"/>
                </a:lnTo>
                <a:lnTo>
                  <a:pt x="252285" y="343713"/>
                </a:lnTo>
                <a:lnTo>
                  <a:pt x="295526" y="323492"/>
                </a:lnTo>
                <a:lnTo>
                  <a:pt x="326233" y="298305"/>
                </a:lnTo>
                <a:lnTo>
                  <a:pt x="187617" y="298305"/>
                </a:lnTo>
                <a:lnTo>
                  <a:pt x="176778" y="298061"/>
                </a:lnTo>
                <a:lnTo>
                  <a:pt x="124969" y="282724"/>
                </a:lnTo>
                <a:lnTo>
                  <a:pt x="93687" y="257208"/>
                </a:lnTo>
                <a:lnTo>
                  <a:pt x="71533" y="217886"/>
                </a:lnTo>
                <a:lnTo>
                  <a:pt x="65568" y="176581"/>
                </a:lnTo>
                <a:lnTo>
                  <a:pt x="65817" y="165552"/>
                </a:lnTo>
                <a:lnTo>
                  <a:pt x="81474" y="113447"/>
                </a:lnTo>
                <a:lnTo>
                  <a:pt x="107279" y="82445"/>
                </a:lnTo>
                <a:lnTo>
                  <a:pt x="146596" y="60699"/>
                </a:lnTo>
                <a:lnTo>
                  <a:pt x="187617" y="54857"/>
                </a:lnTo>
                <a:lnTo>
                  <a:pt x="326656" y="54857"/>
                </a:lnTo>
                <a:lnTo>
                  <a:pt x="309767" y="39694"/>
                </a:lnTo>
                <a:lnTo>
                  <a:pt x="282562" y="22397"/>
                </a:lnTo>
                <a:lnTo>
                  <a:pt x="269160" y="15748"/>
                </a:lnTo>
                <a:lnTo>
                  <a:pt x="249473" y="8399"/>
                </a:lnTo>
                <a:lnTo>
                  <a:pt x="222514" y="2449"/>
                </a:lnTo>
                <a:lnTo>
                  <a:pt x="187292" y="0"/>
                </a:lnTo>
                <a:close/>
              </a:path>
              <a:path w="374650" h="353695">
                <a:moveTo>
                  <a:pt x="326656" y="54857"/>
                </a:moveTo>
                <a:lnTo>
                  <a:pt x="187617" y="54857"/>
                </a:lnTo>
                <a:lnTo>
                  <a:pt x="198359" y="55100"/>
                </a:lnTo>
                <a:lnTo>
                  <a:pt x="212773" y="56804"/>
                </a:lnTo>
                <a:lnTo>
                  <a:pt x="249939" y="70438"/>
                </a:lnTo>
                <a:lnTo>
                  <a:pt x="281223" y="95885"/>
                </a:lnTo>
                <a:lnTo>
                  <a:pt x="303377" y="135053"/>
                </a:lnTo>
                <a:lnTo>
                  <a:pt x="309341" y="176581"/>
                </a:lnTo>
                <a:lnTo>
                  <a:pt x="309093" y="187516"/>
                </a:lnTo>
                <a:lnTo>
                  <a:pt x="293436" y="239553"/>
                </a:lnTo>
                <a:lnTo>
                  <a:pt x="267630" y="270699"/>
                </a:lnTo>
                <a:lnTo>
                  <a:pt x="228354" y="292462"/>
                </a:lnTo>
                <a:lnTo>
                  <a:pt x="187617" y="298305"/>
                </a:lnTo>
                <a:lnTo>
                  <a:pt x="326233" y="298305"/>
                </a:lnTo>
                <a:lnTo>
                  <a:pt x="357126" y="255777"/>
                </a:lnTo>
                <a:lnTo>
                  <a:pt x="371869" y="210973"/>
                </a:lnTo>
                <a:lnTo>
                  <a:pt x="374585" y="176581"/>
                </a:lnTo>
                <a:lnTo>
                  <a:pt x="374197" y="160445"/>
                </a:lnTo>
                <a:lnTo>
                  <a:pt x="364109" y="113261"/>
                </a:lnTo>
                <a:lnTo>
                  <a:pt x="341720" y="72403"/>
                </a:lnTo>
                <a:lnTo>
                  <a:pt x="328939" y="56906"/>
                </a:lnTo>
                <a:lnTo>
                  <a:pt x="326656" y="5485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64509" y="3719121"/>
            <a:ext cx="299720" cy="342900"/>
          </a:xfrm>
          <a:custGeom>
            <a:avLst/>
            <a:gdLst/>
            <a:ahLst/>
            <a:cxnLst/>
            <a:rect l="l" t="t" r="r" b="b"/>
            <a:pathLst>
              <a:path w="299720" h="342900">
                <a:moveTo>
                  <a:pt x="299603" y="0"/>
                </a:moveTo>
                <a:lnTo>
                  <a:pt x="236631" y="0"/>
                </a:lnTo>
                <a:lnTo>
                  <a:pt x="236631" y="180151"/>
                </a:lnTo>
                <a:lnTo>
                  <a:pt x="236322" y="198278"/>
                </a:lnTo>
                <a:lnTo>
                  <a:pt x="228278" y="244026"/>
                </a:lnTo>
                <a:lnTo>
                  <a:pt x="198532" y="281020"/>
                </a:lnTo>
                <a:lnTo>
                  <a:pt x="149639" y="290514"/>
                </a:lnTo>
                <a:lnTo>
                  <a:pt x="135357" y="290119"/>
                </a:lnTo>
                <a:lnTo>
                  <a:pt x="82772" y="265196"/>
                </a:lnTo>
                <a:lnTo>
                  <a:pt x="65137" y="217449"/>
                </a:lnTo>
                <a:lnTo>
                  <a:pt x="62972" y="180151"/>
                </a:lnTo>
                <a:lnTo>
                  <a:pt x="62972" y="0"/>
                </a:lnTo>
                <a:lnTo>
                  <a:pt x="0" y="0"/>
                </a:lnTo>
                <a:lnTo>
                  <a:pt x="0" y="193135"/>
                </a:lnTo>
                <a:lnTo>
                  <a:pt x="542" y="217574"/>
                </a:lnTo>
                <a:lnTo>
                  <a:pt x="14652" y="279415"/>
                </a:lnTo>
                <a:lnTo>
                  <a:pt x="46295" y="318468"/>
                </a:lnTo>
                <a:lnTo>
                  <a:pt x="99489" y="338994"/>
                </a:lnTo>
                <a:lnTo>
                  <a:pt x="149639" y="342775"/>
                </a:lnTo>
                <a:lnTo>
                  <a:pt x="174080" y="342234"/>
                </a:lnTo>
                <a:lnTo>
                  <a:pt x="235987" y="328191"/>
                </a:lnTo>
                <a:lnTo>
                  <a:pt x="275182" y="296684"/>
                </a:lnTo>
                <a:lnTo>
                  <a:pt x="295804" y="243455"/>
                </a:lnTo>
                <a:lnTo>
                  <a:pt x="299603" y="193135"/>
                </a:lnTo>
                <a:lnTo>
                  <a:pt x="29960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52987" y="3709058"/>
            <a:ext cx="254000" cy="353060"/>
          </a:xfrm>
          <a:custGeom>
            <a:avLst/>
            <a:gdLst/>
            <a:ahLst/>
            <a:cxnLst/>
            <a:rect l="l" t="t" r="r" b="b"/>
            <a:pathLst>
              <a:path w="254000" h="353060">
                <a:moveTo>
                  <a:pt x="140550" y="0"/>
                </a:moveTo>
                <a:lnTo>
                  <a:pt x="100107" y="5066"/>
                </a:lnTo>
                <a:lnTo>
                  <a:pt x="63397" y="22153"/>
                </a:lnTo>
                <a:lnTo>
                  <a:pt x="36352" y="51809"/>
                </a:lnTo>
                <a:lnTo>
                  <a:pt x="25967" y="93484"/>
                </a:lnTo>
                <a:lnTo>
                  <a:pt x="26162" y="101256"/>
                </a:lnTo>
                <a:lnTo>
                  <a:pt x="42478" y="140228"/>
                </a:lnTo>
                <a:lnTo>
                  <a:pt x="85206" y="170048"/>
                </a:lnTo>
                <a:lnTo>
                  <a:pt x="141141" y="193698"/>
                </a:lnTo>
                <a:lnTo>
                  <a:pt x="154021" y="199302"/>
                </a:lnTo>
                <a:lnTo>
                  <a:pt x="185892" y="225940"/>
                </a:lnTo>
                <a:lnTo>
                  <a:pt x="189240" y="245396"/>
                </a:lnTo>
                <a:lnTo>
                  <a:pt x="189103" y="251099"/>
                </a:lnTo>
                <a:lnTo>
                  <a:pt x="173152" y="286680"/>
                </a:lnTo>
                <a:lnTo>
                  <a:pt x="136120" y="304340"/>
                </a:lnTo>
                <a:lnTo>
                  <a:pt x="123996" y="305121"/>
                </a:lnTo>
                <a:lnTo>
                  <a:pt x="115328" y="304873"/>
                </a:lnTo>
                <a:lnTo>
                  <a:pt x="71735" y="289216"/>
                </a:lnTo>
                <a:lnTo>
                  <a:pt x="42796" y="262863"/>
                </a:lnTo>
                <a:lnTo>
                  <a:pt x="30187" y="244422"/>
                </a:lnTo>
                <a:lnTo>
                  <a:pt x="0" y="283373"/>
                </a:lnTo>
                <a:lnTo>
                  <a:pt x="30255" y="320750"/>
                </a:lnTo>
                <a:lnTo>
                  <a:pt x="75975" y="346081"/>
                </a:lnTo>
                <a:lnTo>
                  <a:pt x="124320" y="352837"/>
                </a:lnTo>
                <a:lnTo>
                  <a:pt x="136340" y="352632"/>
                </a:lnTo>
                <a:lnTo>
                  <a:pt x="192486" y="339691"/>
                </a:lnTo>
                <a:lnTo>
                  <a:pt x="225282" y="317575"/>
                </a:lnTo>
                <a:lnTo>
                  <a:pt x="247809" y="282196"/>
                </a:lnTo>
                <a:lnTo>
                  <a:pt x="253835" y="243123"/>
                </a:lnTo>
                <a:lnTo>
                  <a:pt x="253652" y="234179"/>
                </a:lnTo>
                <a:lnTo>
                  <a:pt x="242149" y="196543"/>
                </a:lnTo>
                <a:lnTo>
                  <a:pt x="209527" y="168141"/>
                </a:lnTo>
                <a:lnTo>
                  <a:pt x="136939" y="137208"/>
                </a:lnTo>
                <a:lnTo>
                  <a:pt x="119690" y="129735"/>
                </a:lnTo>
                <a:lnTo>
                  <a:pt x="86900" y="98877"/>
                </a:lnTo>
                <a:lnTo>
                  <a:pt x="85693" y="88939"/>
                </a:lnTo>
                <a:lnTo>
                  <a:pt x="85931" y="82866"/>
                </a:lnTo>
                <a:lnTo>
                  <a:pt x="113568" y="48831"/>
                </a:lnTo>
                <a:lnTo>
                  <a:pt x="140875" y="44145"/>
                </a:lnTo>
                <a:lnTo>
                  <a:pt x="153544" y="44703"/>
                </a:lnTo>
                <a:lnTo>
                  <a:pt x="170656" y="48608"/>
                </a:lnTo>
                <a:lnTo>
                  <a:pt x="191542" y="59208"/>
                </a:lnTo>
                <a:lnTo>
                  <a:pt x="215532" y="79851"/>
                </a:lnTo>
                <a:lnTo>
                  <a:pt x="240850" y="41548"/>
                </a:lnTo>
                <a:lnTo>
                  <a:pt x="209933" y="19105"/>
                </a:lnTo>
                <a:lnTo>
                  <a:pt x="173618" y="4016"/>
                </a:lnTo>
                <a:lnTo>
                  <a:pt x="158895" y="1171"/>
                </a:lnTo>
                <a:lnTo>
                  <a:pt x="14055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50919" y="3515923"/>
            <a:ext cx="285115" cy="546100"/>
          </a:xfrm>
          <a:custGeom>
            <a:avLst/>
            <a:gdLst/>
            <a:ahLst/>
            <a:cxnLst/>
            <a:rect l="l" t="t" r="r" b="b"/>
            <a:pathLst>
              <a:path w="285115" h="546100">
                <a:moveTo>
                  <a:pt x="284672" y="0"/>
                </a:moveTo>
                <a:lnTo>
                  <a:pt x="218779" y="0"/>
                </a:lnTo>
                <a:lnTo>
                  <a:pt x="218779" y="366470"/>
                </a:lnTo>
                <a:lnTo>
                  <a:pt x="218358" y="383332"/>
                </a:lnTo>
                <a:lnTo>
                  <a:pt x="207413" y="428557"/>
                </a:lnTo>
                <a:lnTo>
                  <a:pt x="183083" y="461433"/>
                </a:lnTo>
                <a:lnTo>
                  <a:pt x="147438" y="479646"/>
                </a:lnTo>
                <a:lnTo>
                  <a:pt x="116530" y="483001"/>
                </a:lnTo>
                <a:lnTo>
                  <a:pt x="100939" y="482347"/>
                </a:lnTo>
                <a:lnTo>
                  <a:pt x="79851" y="477767"/>
                </a:lnTo>
                <a:lnTo>
                  <a:pt x="54055" y="465336"/>
                </a:lnTo>
                <a:lnTo>
                  <a:pt x="24344" y="441128"/>
                </a:lnTo>
                <a:lnTo>
                  <a:pt x="0" y="495985"/>
                </a:lnTo>
                <a:lnTo>
                  <a:pt x="16645" y="510825"/>
                </a:lnTo>
                <a:lnTo>
                  <a:pt x="41711" y="527227"/>
                </a:lnTo>
                <a:lnTo>
                  <a:pt x="77082" y="540505"/>
                </a:lnTo>
                <a:lnTo>
                  <a:pt x="124645" y="545973"/>
                </a:lnTo>
                <a:lnTo>
                  <a:pt x="147664" y="545311"/>
                </a:lnTo>
                <a:lnTo>
                  <a:pt x="209586" y="528102"/>
                </a:lnTo>
                <a:lnTo>
                  <a:pt x="242312" y="503612"/>
                </a:lnTo>
                <a:lnTo>
                  <a:pt x="268787" y="467603"/>
                </a:lnTo>
                <a:lnTo>
                  <a:pt x="284672" y="384973"/>
                </a:lnTo>
                <a:lnTo>
                  <a:pt x="2846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55043" y="3708734"/>
            <a:ext cx="359410" cy="353695"/>
          </a:xfrm>
          <a:custGeom>
            <a:avLst/>
            <a:gdLst/>
            <a:ahLst/>
            <a:cxnLst/>
            <a:rect l="l" t="t" r="r" b="b"/>
            <a:pathLst>
              <a:path w="359409" h="353695">
                <a:moveTo>
                  <a:pt x="165220" y="0"/>
                </a:moveTo>
                <a:lnTo>
                  <a:pt x="106975" y="9722"/>
                </a:lnTo>
                <a:lnTo>
                  <a:pt x="68758" y="30510"/>
                </a:lnTo>
                <a:lnTo>
                  <a:pt x="37891" y="60347"/>
                </a:lnTo>
                <a:lnTo>
                  <a:pt x="15063" y="98452"/>
                </a:lnTo>
                <a:lnTo>
                  <a:pt x="2343" y="142632"/>
                </a:lnTo>
                <a:lnTo>
                  <a:pt x="0" y="176256"/>
                </a:lnTo>
                <a:lnTo>
                  <a:pt x="342" y="192106"/>
                </a:lnTo>
                <a:lnTo>
                  <a:pt x="9243" y="238777"/>
                </a:lnTo>
                <a:lnTo>
                  <a:pt x="29000" y="279678"/>
                </a:lnTo>
                <a:lnTo>
                  <a:pt x="57240" y="312681"/>
                </a:lnTo>
                <a:lnTo>
                  <a:pt x="93167" y="337071"/>
                </a:lnTo>
                <a:lnTo>
                  <a:pt x="134284" y="350659"/>
                </a:lnTo>
                <a:lnTo>
                  <a:pt x="165220" y="353162"/>
                </a:lnTo>
                <a:lnTo>
                  <a:pt x="177990" y="352863"/>
                </a:lnTo>
                <a:lnTo>
                  <a:pt x="216313" y="345082"/>
                </a:lnTo>
                <a:lnTo>
                  <a:pt x="250984" y="327788"/>
                </a:lnTo>
                <a:lnTo>
                  <a:pt x="280056" y="302438"/>
                </a:lnTo>
                <a:lnTo>
                  <a:pt x="282639" y="298954"/>
                </a:lnTo>
                <a:lnTo>
                  <a:pt x="182099" y="298954"/>
                </a:lnTo>
                <a:lnTo>
                  <a:pt x="171666" y="298708"/>
                </a:lnTo>
                <a:lnTo>
                  <a:pt x="122048" y="283211"/>
                </a:lnTo>
                <a:lnTo>
                  <a:pt x="92264" y="257481"/>
                </a:lnTo>
                <a:lnTo>
                  <a:pt x="71228" y="217947"/>
                </a:lnTo>
                <a:lnTo>
                  <a:pt x="65568" y="176581"/>
                </a:lnTo>
                <a:lnTo>
                  <a:pt x="65804" y="165549"/>
                </a:lnTo>
                <a:lnTo>
                  <a:pt x="80662" y="113284"/>
                </a:lnTo>
                <a:lnTo>
                  <a:pt x="105197" y="82070"/>
                </a:lnTo>
                <a:lnTo>
                  <a:pt x="142701" y="60111"/>
                </a:lnTo>
                <a:lnTo>
                  <a:pt x="182099" y="54207"/>
                </a:lnTo>
                <a:lnTo>
                  <a:pt x="284964" y="54207"/>
                </a:lnTo>
                <a:lnTo>
                  <a:pt x="280025" y="47837"/>
                </a:lnTo>
                <a:lnTo>
                  <a:pt x="242311" y="18827"/>
                </a:lnTo>
                <a:lnTo>
                  <a:pt x="193432" y="2059"/>
                </a:lnTo>
                <a:lnTo>
                  <a:pt x="165220" y="0"/>
                </a:lnTo>
                <a:close/>
              </a:path>
              <a:path w="359409" h="353695">
                <a:moveTo>
                  <a:pt x="359329" y="280452"/>
                </a:moveTo>
                <a:lnTo>
                  <a:pt x="296357" y="280452"/>
                </a:lnTo>
                <a:lnTo>
                  <a:pt x="296357" y="342775"/>
                </a:lnTo>
                <a:lnTo>
                  <a:pt x="359329" y="342775"/>
                </a:lnTo>
                <a:lnTo>
                  <a:pt x="359329" y="280452"/>
                </a:lnTo>
                <a:close/>
              </a:path>
              <a:path w="359409" h="353695">
                <a:moveTo>
                  <a:pt x="284964" y="54207"/>
                </a:moveTo>
                <a:lnTo>
                  <a:pt x="182099" y="54207"/>
                </a:lnTo>
                <a:lnTo>
                  <a:pt x="192625" y="54453"/>
                </a:lnTo>
                <a:lnTo>
                  <a:pt x="206667" y="56175"/>
                </a:lnTo>
                <a:lnTo>
                  <a:pt x="242311" y="69951"/>
                </a:lnTo>
                <a:lnTo>
                  <a:pt x="271883" y="95611"/>
                </a:lnTo>
                <a:lnTo>
                  <a:pt x="292705" y="134992"/>
                </a:lnTo>
                <a:lnTo>
                  <a:pt x="298305" y="176581"/>
                </a:lnTo>
                <a:lnTo>
                  <a:pt x="298071" y="187612"/>
                </a:lnTo>
                <a:lnTo>
                  <a:pt x="283373" y="239877"/>
                </a:lnTo>
                <a:lnTo>
                  <a:pt x="259051" y="271092"/>
                </a:lnTo>
                <a:lnTo>
                  <a:pt x="221720" y="293050"/>
                </a:lnTo>
                <a:lnTo>
                  <a:pt x="182099" y="298954"/>
                </a:lnTo>
                <a:lnTo>
                  <a:pt x="282639" y="298954"/>
                </a:lnTo>
                <a:lnTo>
                  <a:pt x="296357" y="280452"/>
                </a:lnTo>
                <a:lnTo>
                  <a:pt x="359329" y="280452"/>
                </a:lnTo>
                <a:lnTo>
                  <a:pt x="359329" y="71086"/>
                </a:lnTo>
                <a:lnTo>
                  <a:pt x="296357" y="71086"/>
                </a:lnTo>
                <a:lnTo>
                  <a:pt x="290112" y="60849"/>
                </a:lnTo>
                <a:lnTo>
                  <a:pt x="284964" y="54207"/>
                </a:lnTo>
                <a:close/>
              </a:path>
              <a:path w="359409" h="353695">
                <a:moveTo>
                  <a:pt x="359329" y="10387"/>
                </a:moveTo>
                <a:lnTo>
                  <a:pt x="296357" y="10387"/>
                </a:lnTo>
                <a:lnTo>
                  <a:pt x="296357" y="71086"/>
                </a:lnTo>
                <a:lnTo>
                  <a:pt x="359329" y="71086"/>
                </a:lnTo>
                <a:lnTo>
                  <a:pt x="359329" y="1038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47458" y="3708734"/>
            <a:ext cx="300990" cy="342900"/>
          </a:xfrm>
          <a:custGeom>
            <a:avLst/>
            <a:gdLst/>
            <a:ahLst/>
            <a:cxnLst/>
            <a:rect l="l" t="t" r="r" b="b"/>
            <a:pathLst>
              <a:path w="300990" h="342900">
                <a:moveTo>
                  <a:pt x="174633" y="0"/>
                </a:moveTo>
                <a:lnTo>
                  <a:pt x="127602" y="6436"/>
                </a:lnTo>
                <a:lnTo>
                  <a:pt x="87032" y="27631"/>
                </a:lnTo>
                <a:lnTo>
                  <a:pt x="62972" y="53234"/>
                </a:lnTo>
                <a:lnTo>
                  <a:pt x="62972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2" y="342775"/>
                </a:lnTo>
                <a:lnTo>
                  <a:pt x="62972" y="132111"/>
                </a:lnTo>
                <a:lnTo>
                  <a:pt x="63139" y="125266"/>
                </a:lnTo>
                <a:lnTo>
                  <a:pt x="77175" y="85658"/>
                </a:lnTo>
                <a:lnTo>
                  <a:pt x="110720" y="58186"/>
                </a:lnTo>
                <a:lnTo>
                  <a:pt x="152236" y="50312"/>
                </a:lnTo>
                <a:lnTo>
                  <a:pt x="164631" y="50703"/>
                </a:lnTo>
                <a:lnTo>
                  <a:pt x="215208" y="75306"/>
                </a:lnTo>
                <a:lnTo>
                  <a:pt x="235155" y="117286"/>
                </a:lnTo>
                <a:lnTo>
                  <a:pt x="237605" y="147042"/>
                </a:lnTo>
                <a:lnTo>
                  <a:pt x="237605" y="342775"/>
                </a:lnTo>
                <a:lnTo>
                  <a:pt x="300577" y="342775"/>
                </a:lnTo>
                <a:lnTo>
                  <a:pt x="300577" y="134383"/>
                </a:lnTo>
                <a:lnTo>
                  <a:pt x="300336" y="121480"/>
                </a:lnTo>
                <a:lnTo>
                  <a:pt x="285159" y="62322"/>
                </a:lnTo>
                <a:lnTo>
                  <a:pt x="259513" y="28658"/>
                </a:lnTo>
                <a:lnTo>
                  <a:pt x="219022" y="6025"/>
                </a:lnTo>
                <a:lnTo>
                  <a:pt x="200053" y="1757"/>
                </a:lnTo>
                <a:lnTo>
                  <a:pt x="17463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148011" y="3708734"/>
            <a:ext cx="351155" cy="353695"/>
          </a:xfrm>
          <a:custGeom>
            <a:avLst/>
            <a:gdLst/>
            <a:ahLst/>
            <a:cxnLst/>
            <a:rect l="l" t="t" r="r" b="b"/>
            <a:pathLst>
              <a:path w="351154" h="353695">
                <a:moveTo>
                  <a:pt x="176905" y="0"/>
                </a:moveTo>
                <a:lnTo>
                  <a:pt x="130680" y="5751"/>
                </a:lnTo>
                <a:lnTo>
                  <a:pt x="84963" y="25217"/>
                </a:lnTo>
                <a:lnTo>
                  <a:pt x="51611" y="51773"/>
                </a:lnTo>
                <a:lnTo>
                  <a:pt x="24177" y="87157"/>
                </a:lnTo>
                <a:lnTo>
                  <a:pt x="5112" y="133125"/>
                </a:lnTo>
                <a:lnTo>
                  <a:pt x="0" y="177555"/>
                </a:lnTo>
                <a:lnTo>
                  <a:pt x="375" y="193016"/>
                </a:lnTo>
                <a:lnTo>
                  <a:pt x="10133" y="238850"/>
                </a:lnTo>
                <a:lnTo>
                  <a:pt x="31800" y="279471"/>
                </a:lnTo>
                <a:lnTo>
                  <a:pt x="62941" y="312443"/>
                </a:lnTo>
                <a:lnTo>
                  <a:pt x="102739" y="336957"/>
                </a:lnTo>
                <a:lnTo>
                  <a:pt x="148640" y="350641"/>
                </a:lnTo>
                <a:lnTo>
                  <a:pt x="183397" y="353162"/>
                </a:lnTo>
                <a:lnTo>
                  <a:pt x="199077" y="352822"/>
                </a:lnTo>
                <a:lnTo>
                  <a:pt x="245956" y="343987"/>
                </a:lnTo>
                <a:lnTo>
                  <a:pt x="288077" y="324343"/>
                </a:lnTo>
                <a:lnTo>
                  <a:pt x="315659" y="301875"/>
                </a:lnTo>
                <a:lnTo>
                  <a:pt x="186643" y="301875"/>
                </a:lnTo>
                <a:lnTo>
                  <a:pt x="175513" y="301639"/>
                </a:lnTo>
                <a:lnTo>
                  <a:pt x="122859" y="286782"/>
                </a:lnTo>
                <a:lnTo>
                  <a:pt x="91500" y="262110"/>
                </a:lnTo>
                <a:lnTo>
                  <a:pt x="69524" y="224094"/>
                </a:lnTo>
                <a:lnTo>
                  <a:pt x="63620" y="183722"/>
                </a:lnTo>
                <a:lnTo>
                  <a:pt x="349266" y="183722"/>
                </a:lnTo>
                <a:lnTo>
                  <a:pt x="350240" y="179502"/>
                </a:lnTo>
                <a:lnTo>
                  <a:pt x="350889" y="174309"/>
                </a:lnTo>
                <a:lnTo>
                  <a:pt x="350889" y="170089"/>
                </a:lnTo>
                <a:lnTo>
                  <a:pt x="350547" y="154457"/>
                </a:lnTo>
                <a:lnTo>
                  <a:pt x="348571" y="137305"/>
                </a:lnTo>
                <a:lnTo>
                  <a:pt x="66866" y="137305"/>
                </a:lnTo>
                <a:lnTo>
                  <a:pt x="68451" y="129197"/>
                </a:lnTo>
                <a:lnTo>
                  <a:pt x="86504" y="91698"/>
                </a:lnTo>
                <a:lnTo>
                  <a:pt x="125132" y="61835"/>
                </a:lnTo>
                <a:lnTo>
                  <a:pt x="177879" y="51286"/>
                </a:lnTo>
                <a:lnTo>
                  <a:pt x="306973" y="51286"/>
                </a:lnTo>
                <a:lnTo>
                  <a:pt x="292964" y="37998"/>
                </a:lnTo>
                <a:lnTo>
                  <a:pt x="267955" y="21423"/>
                </a:lnTo>
                <a:lnTo>
                  <a:pt x="255531" y="15063"/>
                </a:lnTo>
                <a:lnTo>
                  <a:pt x="237016" y="8033"/>
                </a:lnTo>
                <a:lnTo>
                  <a:pt x="211208" y="2343"/>
                </a:lnTo>
                <a:lnTo>
                  <a:pt x="176905" y="0"/>
                </a:lnTo>
                <a:close/>
              </a:path>
              <a:path w="351154" h="353695">
                <a:moveTo>
                  <a:pt x="294409" y="246370"/>
                </a:moveTo>
                <a:lnTo>
                  <a:pt x="265409" y="276830"/>
                </a:lnTo>
                <a:lnTo>
                  <a:pt x="226568" y="296641"/>
                </a:lnTo>
                <a:lnTo>
                  <a:pt x="186643" y="301875"/>
                </a:lnTo>
                <a:lnTo>
                  <a:pt x="315659" y="301875"/>
                </a:lnTo>
                <a:lnTo>
                  <a:pt x="322276" y="295475"/>
                </a:lnTo>
                <a:lnTo>
                  <a:pt x="340502" y="270389"/>
                </a:lnTo>
                <a:lnTo>
                  <a:pt x="294409" y="246370"/>
                </a:lnTo>
                <a:close/>
              </a:path>
              <a:path w="351154" h="353695">
                <a:moveTo>
                  <a:pt x="306973" y="51286"/>
                </a:moveTo>
                <a:lnTo>
                  <a:pt x="177879" y="51286"/>
                </a:lnTo>
                <a:lnTo>
                  <a:pt x="186529" y="51456"/>
                </a:lnTo>
                <a:lnTo>
                  <a:pt x="198227" y="52645"/>
                </a:lnTo>
                <a:lnTo>
                  <a:pt x="236134" y="65690"/>
                </a:lnTo>
                <a:lnTo>
                  <a:pt x="267630" y="92348"/>
                </a:lnTo>
                <a:lnTo>
                  <a:pt x="287593" y="137305"/>
                </a:lnTo>
                <a:lnTo>
                  <a:pt x="348571" y="137305"/>
                </a:lnTo>
                <a:lnTo>
                  <a:pt x="328979" y="81149"/>
                </a:lnTo>
                <a:lnTo>
                  <a:pt x="310396" y="54532"/>
                </a:lnTo>
                <a:lnTo>
                  <a:pt x="306973" y="51286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69184" y="4490448"/>
            <a:ext cx="540385" cy="556260"/>
          </a:xfrm>
          <a:custGeom>
            <a:avLst/>
            <a:gdLst/>
            <a:ahLst/>
            <a:cxnLst/>
            <a:rect l="l" t="t" r="r" b="b"/>
            <a:pathLst>
              <a:path w="540385" h="556260">
                <a:moveTo>
                  <a:pt x="270065" y="0"/>
                </a:moveTo>
                <a:lnTo>
                  <a:pt x="228841" y="2677"/>
                </a:lnTo>
                <a:lnTo>
                  <a:pt x="164895" y="21423"/>
                </a:lnTo>
                <a:lnTo>
                  <a:pt x="129636" y="39580"/>
                </a:lnTo>
                <a:lnTo>
                  <a:pt x="78877" y="80987"/>
                </a:lnTo>
                <a:lnTo>
                  <a:pt x="53132" y="111113"/>
                </a:lnTo>
                <a:lnTo>
                  <a:pt x="20936" y="169439"/>
                </a:lnTo>
                <a:lnTo>
                  <a:pt x="7851" y="208148"/>
                </a:lnTo>
                <a:lnTo>
                  <a:pt x="0" y="277855"/>
                </a:lnTo>
                <a:lnTo>
                  <a:pt x="327" y="295797"/>
                </a:lnTo>
                <a:lnTo>
                  <a:pt x="8832" y="350608"/>
                </a:lnTo>
                <a:lnTo>
                  <a:pt x="27730" y="401689"/>
                </a:lnTo>
                <a:lnTo>
                  <a:pt x="55194" y="447153"/>
                </a:lnTo>
                <a:lnTo>
                  <a:pt x="90628" y="486381"/>
                </a:lnTo>
                <a:lnTo>
                  <a:pt x="132511" y="517730"/>
                </a:lnTo>
                <a:lnTo>
                  <a:pt x="180324" y="540647"/>
                </a:lnTo>
                <a:lnTo>
                  <a:pt x="232239" y="553367"/>
                </a:lnTo>
                <a:lnTo>
                  <a:pt x="270065" y="555711"/>
                </a:lnTo>
                <a:lnTo>
                  <a:pt x="287502" y="555376"/>
                </a:lnTo>
                <a:lnTo>
                  <a:pt x="340756" y="546672"/>
                </a:lnTo>
                <a:lnTo>
                  <a:pt x="390363" y="527331"/>
                </a:lnTo>
                <a:lnTo>
                  <a:pt x="434499" y="499117"/>
                </a:lnTo>
                <a:lnTo>
                  <a:pt x="442206" y="492090"/>
                </a:lnTo>
                <a:lnTo>
                  <a:pt x="270065" y="492090"/>
                </a:lnTo>
                <a:lnTo>
                  <a:pt x="256972" y="491836"/>
                </a:lnTo>
                <a:lnTo>
                  <a:pt x="217214" y="485243"/>
                </a:lnTo>
                <a:lnTo>
                  <a:pt x="180506" y="470587"/>
                </a:lnTo>
                <a:lnTo>
                  <a:pt x="148006" y="449149"/>
                </a:lnTo>
                <a:lnTo>
                  <a:pt x="120096" y="421342"/>
                </a:lnTo>
                <a:lnTo>
                  <a:pt x="97871" y="388203"/>
                </a:lnTo>
                <a:lnTo>
                  <a:pt x="81699" y="350091"/>
                </a:lnTo>
                <a:lnTo>
                  <a:pt x="72737" y="308405"/>
                </a:lnTo>
                <a:lnTo>
                  <a:pt x="71086" y="277855"/>
                </a:lnTo>
                <a:lnTo>
                  <a:pt x="71322" y="263753"/>
                </a:lnTo>
                <a:lnTo>
                  <a:pt x="77454" y="220881"/>
                </a:lnTo>
                <a:lnTo>
                  <a:pt x="91085" y="181231"/>
                </a:lnTo>
                <a:lnTo>
                  <a:pt x="111057" y="146205"/>
                </a:lnTo>
                <a:lnTo>
                  <a:pt x="136990" y="116254"/>
                </a:lnTo>
                <a:lnTo>
                  <a:pt x="167786" y="92411"/>
                </a:lnTo>
                <a:lnTo>
                  <a:pt x="203078" y="75033"/>
                </a:lnTo>
                <a:lnTo>
                  <a:pt x="241711" y="65396"/>
                </a:lnTo>
                <a:lnTo>
                  <a:pt x="270065" y="63620"/>
                </a:lnTo>
                <a:lnTo>
                  <a:pt x="442776" y="63620"/>
                </a:lnTo>
                <a:lnTo>
                  <a:pt x="431998" y="54471"/>
                </a:lnTo>
                <a:lnTo>
                  <a:pt x="375234" y="21423"/>
                </a:lnTo>
                <a:lnTo>
                  <a:pt x="337581" y="8033"/>
                </a:lnTo>
                <a:lnTo>
                  <a:pt x="307890" y="2343"/>
                </a:lnTo>
                <a:lnTo>
                  <a:pt x="270065" y="0"/>
                </a:lnTo>
                <a:close/>
              </a:path>
              <a:path w="540385" h="556260">
                <a:moveTo>
                  <a:pt x="442776" y="63620"/>
                </a:moveTo>
                <a:lnTo>
                  <a:pt x="270065" y="63620"/>
                </a:lnTo>
                <a:lnTo>
                  <a:pt x="283158" y="63874"/>
                </a:lnTo>
                <a:lnTo>
                  <a:pt x="300962" y="65649"/>
                </a:lnTo>
                <a:lnTo>
                  <a:pt x="348455" y="79851"/>
                </a:lnTo>
                <a:lnTo>
                  <a:pt x="392124" y="106561"/>
                </a:lnTo>
                <a:lnTo>
                  <a:pt x="420034" y="134368"/>
                </a:lnTo>
                <a:lnTo>
                  <a:pt x="442259" y="167507"/>
                </a:lnTo>
                <a:lnTo>
                  <a:pt x="458430" y="205620"/>
                </a:lnTo>
                <a:lnTo>
                  <a:pt x="467392" y="247305"/>
                </a:lnTo>
                <a:lnTo>
                  <a:pt x="469043" y="277855"/>
                </a:lnTo>
                <a:lnTo>
                  <a:pt x="468807" y="291957"/>
                </a:lnTo>
                <a:lnTo>
                  <a:pt x="462675" y="334830"/>
                </a:lnTo>
                <a:lnTo>
                  <a:pt x="449045" y="374479"/>
                </a:lnTo>
                <a:lnTo>
                  <a:pt x="429072" y="409505"/>
                </a:lnTo>
                <a:lnTo>
                  <a:pt x="403140" y="439456"/>
                </a:lnTo>
                <a:lnTo>
                  <a:pt x="372343" y="463299"/>
                </a:lnTo>
                <a:lnTo>
                  <a:pt x="337051" y="480678"/>
                </a:lnTo>
                <a:lnTo>
                  <a:pt x="298419" y="490314"/>
                </a:lnTo>
                <a:lnTo>
                  <a:pt x="270065" y="492090"/>
                </a:lnTo>
                <a:lnTo>
                  <a:pt x="442206" y="492090"/>
                </a:lnTo>
                <a:lnTo>
                  <a:pt x="472565" y="462612"/>
                </a:lnTo>
                <a:lnTo>
                  <a:pt x="503042" y="419461"/>
                </a:lnTo>
                <a:lnTo>
                  <a:pt x="525409" y="370221"/>
                </a:lnTo>
                <a:lnTo>
                  <a:pt x="537840" y="316779"/>
                </a:lnTo>
                <a:lnTo>
                  <a:pt x="540130" y="277855"/>
                </a:lnTo>
                <a:lnTo>
                  <a:pt x="539803" y="259820"/>
                </a:lnTo>
                <a:lnTo>
                  <a:pt x="531297" y="204881"/>
                </a:lnTo>
                <a:lnTo>
                  <a:pt x="512399" y="153907"/>
                </a:lnTo>
                <a:lnTo>
                  <a:pt x="484936" y="108539"/>
                </a:lnTo>
                <a:lnTo>
                  <a:pt x="449501" y="69329"/>
                </a:lnTo>
                <a:lnTo>
                  <a:pt x="442776" y="6362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724222" y="4477464"/>
            <a:ext cx="359410" cy="568960"/>
          </a:xfrm>
          <a:custGeom>
            <a:avLst/>
            <a:gdLst/>
            <a:ahLst/>
            <a:cxnLst/>
            <a:rect l="l" t="t" r="r" b="b"/>
            <a:pathLst>
              <a:path w="359410" h="568960">
                <a:moveTo>
                  <a:pt x="112645" y="495984"/>
                </a:moveTo>
                <a:lnTo>
                  <a:pt x="62971" y="495984"/>
                </a:lnTo>
                <a:lnTo>
                  <a:pt x="69869" y="506404"/>
                </a:lnTo>
                <a:lnTo>
                  <a:pt x="96567" y="534487"/>
                </a:lnTo>
                <a:lnTo>
                  <a:pt x="129661" y="555115"/>
                </a:lnTo>
                <a:lnTo>
                  <a:pt x="166837" y="566582"/>
                </a:lnTo>
                <a:lnTo>
                  <a:pt x="194433" y="568694"/>
                </a:lnTo>
                <a:lnTo>
                  <a:pt x="208797" y="568339"/>
                </a:lnTo>
                <a:lnTo>
                  <a:pt x="251522" y="559109"/>
                </a:lnTo>
                <a:lnTo>
                  <a:pt x="289604" y="538603"/>
                </a:lnTo>
                <a:lnTo>
                  <a:pt x="315534" y="514487"/>
                </a:lnTo>
                <a:lnTo>
                  <a:pt x="177554" y="514487"/>
                </a:lnTo>
                <a:lnTo>
                  <a:pt x="167023" y="514241"/>
                </a:lnTo>
                <a:lnTo>
                  <a:pt x="152946" y="512519"/>
                </a:lnTo>
                <a:lnTo>
                  <a:pt x="136039" y="507845"/>
                </a:lnTo>
                <a:lnTo>
                  <a:pt x="117017" y="498744"/>
                </a:lnTo>
                <a:lnTo>
                  <a:pt x="112645" y="495984"/>
                </a:lnTo>
                <a:close/>
              </a:path>
              <a:path w="359410" h="568960">
                <a:moveTo>
                  <a:pt x="62971" y="0"/>
                </a:moveTo>
                <a:lnTo>
                  <a:pt x="0" y="0"/>
                </a:lnTo>
                <a:lnTo>
                  <a:pt x="0" y="558307"/>
                </a:lnTo>
                <a:lnTo>
                  <a:pt x="62971" y="558307"/>
                </a:lnTo>
                <a:lnTo>
                  <a:pt x="62971" y="495984"/>
                </a:lnTo>
                <a:lnTo>
                  <a:pt x="112645" y="495984"/>
                </a:lnTo>
                <a:lnTo>
                  <a:pt x="75631" y="455410"/>
                </a:lnTo>
                <a:lnTo>
                  <a:pt x="62332" y="415910"/>
                </a:lnTo>
                <a:lnTo>
                  <a:pt x="60699" y="392438"/>
                </a:lnTo>
                <a:lnTo>
                  <a:pt x="60935" y="381404"/>
                </a:lnTo>
                <a:lnTo>
                  <a:pt x="75793" y="328979"/>
                </a:lnTo>
                <a:lnTo>
                  <a:pt x="100396" y="297620"/>
                </a:lnTo>
                <a:lnTo>
                  <a:pt x="115756" y="286619"/>
                </a:lnTo>
                <a:lnTo>
                  <a:pt x="62971" y="286619"/>
                </a:lnTo>
                <a:lnTo>
                  <a:pt x="62971" y="0"/>
                </a:lnTo>
                <a:close/>
              </a:path>
              <a:path w="359410" h="568960">
                <a:moveTo>
                  <a:pt x="315740" y="269740"/>
                </a:moveTo>
                <a:lnTo>
                  <a:pt x="177554" y="269740"/>
                </a:lnTo>
                <a:lnTo>
                  <a:pt x="187985" y="269986"/>
                </a:lnTo>
                <a:lnTo>
                  <a:pt x="201919" y="271708"/>
                </a:lnTo>
                <a:lnTo>
                  <a:pt x="237442" y="285483"/>
                </a:lnTo>
                <a:lnTo>
                  <a:pt x="267082" y="311213"/>
                </a:lnTo>
                <a:lnTo>
                  <a:pt x="288100" y="350788"/>
                </a:lnTo>
                <a:lnTo>
                  <a:pt x="293760" y="392438"/>
                </a:lnTo>
                <a:lnTo>
                  <a:pt x="293527" y="403373"/>
                </a:lnTo>
                <a:lnTo>
                  <a:pt x="278829" y="455410"/>
                </a:lnTo>
                <a:lnTo>
                  <a:pt x="254507" y="486624"/>
                </a:lnTo>
                <a:lnTo>
                  <a:pt x="217176" y="508583"/>
                </a:lnTo>
                <a:lnTo>
                  <a:pt x="177554" y="514487"/>
                </a:lnTo>
                <a:lnTo>
                  <a:pt x="315534" y="514487"/>
                </a:lnTo>
                <a:lnTo>
                  <a:pt x="343923" y="470671"/>
                </a:lnTo>
                <a:lnTo>
                  <a:pt x="356932" y="426130"/>
                </a:lnTo>
                <a:lnTo>
                  <a:pt x="359329" y="392113"/>
                </a:lnTo>
                <a:lnTo>
                  <a:pt x="358991" y="376363"/>
                </a:lnTo>
                <a:lnTo>
                  <a:pt x="350222" y="329950"/>
                </a:lnTo>
                <a:lnTo>
                  <a:pt x="330746" y="289224"/>
                </a:lnTo>
                <a:lnTo>
                  <a:pt x="319545" y="273656"/>
                </a:lnTo>
                <a:lnTo>
                  <a:pt x="315740" y="269740"/>
                </a:lnTo>
                <a:close/>
              </a:path>
              <a:path w="359410" h="568960">
                <a:moveTo>
                  <a:pt x="193135" y="215532"/>
                </a:moveTo>
                <a:lnTo>
                  <a:pt x="141684" y="223475"/>
                </a:lnTo>
                <a:lnTo>
                  <a:pt x="106861" y="240470"/>
                </a:lnTo>
                <a:lnTo>
                  <a:pt x="62971" y="286619"/>
                </a:lnTo>
                <a:lnTo>
                  <a:pt x="115756" y="286619"/>
                </a:lnTo>
                <a:lnTo>
                  <a:pt x="117342" y="285483"/>
                </a:lnTo>
                <a:lnTo>
                  <a:pt x="125723" y="280809"/>
                </a:lnTo>
                <a:lnTo>
                  <a:pt x="138095" y="275644"/>
                </a:lnTo>
                <a:lnTo>
                  <a:pt x="155144" y="271462"/>
                </a:lnTo>
                <a:lnTo>
                  <a:pt x="177554" y="269740"/>
                </a:lnTo>
                <a:lnTo>
                  <a:pt x="315740" y="269740"/>
                </a:lnTo>
                <a:lnTo>
                  <a:pt x="302633" y="256252"/>
                </a:lnTo>
                <a:lnTo>
                  <a:pt x="278504" y="238579"/>
                </a:lnTo>
                <a:lnTo>
                  <a:pt x="266580" y="231737"/>
                </a:lnTo>
                <a:lnTo>
                  <a:pt x="249006" y="224175"/>
                </a:lnTo>
                <a:lnTo>
                  <a:pt x="224839" y="218053"/>
                </a:lnTo>
                <a:lnTo>
                  <a:pt x="193135" y="215532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53340" y="4693322"/>
            <a:ext cx="254000" cy="353060"/>
          </a:xfrm>
          <a:custGeom>
            <a:avLst/>
            <a:gdLst/>
            <a:ahLst/>
            <a:cxnLst/>
            <a:rect l="l" t="t" r="r" b="b"/>
            <a:pathLst>
              <a:path w="254000" h="353060">
                <a:moveTo>
                  <a:pt x="140550" y="0"/>
                </a:moveTo>
                <a:lnTo>
                  <a:pt x="100108" y="5066"/>
                </a:lnTo>
                <a:lnTo>
                  <a:pt x="63397" y="22153"/>
                </a:lnTo>
                <a:lnTo>
                  <a:pt x="36352" y="51809"/>
                </a:lnTo>
                <a:lnTo>
                  <a:pt x="25967" y="93484"/>
                </a:lnTo>
                <a:lnTo>
                  <a:pt x="26163" y="101256"/>
                </a:lnTo>
                <a:lnTo>
                  <a:pt x="42479" y="140228"/>
                </a:lnTo>
                <a:lnTo>
                  <a:pt x="85206" y="170048"/>
                </a:lnTo>
                <a:lnTo>
                  <a:pt x="141141" y="193698"/>
                </a:lnTo>
                <a:lnTo>
                  <a:pt x="154021" y="199302"/>
                </a:lnTo>
                <a:lnTo>
                  <a:pt x="185892" y="225940"/>
                </a:lnTo>
                <a:lnTo>
                  <a:pt x="189240" y="245396"/>
                </a:lnTo>
                <a:lnTo>
                  <a:pt x="189103" y="251099"/>
                </a:lnTo>
                <a:lnTo>
                  <a:pt x="173152" y="286680"/>
                </a:lnTo>
                <a:lnTo>
                  <a:pt x="136120" y="304340"/>
                </a:lnTo>
                <a:lnTo>
                  <a:pt x="123996" y="305121"/>
                </a:lnTo>
                <a:lnTo>
                  <a:pt x="115328" y="304873"/>
                </a:lnTo>
                <a:lnTo>
                  <a:pt x="71736" y="289216"/>
                </a:lnTo>
                <a:lnTo>
                  <a:pt x="42796" y="262863"/>
                </a:lnTo>
                <a:lnTo>
                  <a:pt x="30187" y="244422"/>
                </a:lnTo>
                <a:lnTo>
                  <a:pt x="0" y="283373"/>
                </a:lnTo>
                <a:lnTo>
                  <a:pt x="30256" y="320750"/>
                </a:lnTo>
                <a:lnTo>
                  <a:pt x="75976" y="346081"/>
                </a:lnTo>
                <a:lnTo>
                  <a:pt x="124320" y="352837"/>
                </a:lnTo>
                <a:lnTo>
                  <a:pt x="136341" y="352632"/>
                </a:lnTo>
                <a:lnTo>
                  <a:pt x="192486" y="339691"/>
                </a:lnTo>
                <a:lnTo>
                  <a:pt x="225283" y="317575"/>
                </a:lnTo>
                <a:lnTo>
                  <a:pt x="247809" y="282196"/>
                </a:lnTo>
                <a:lnTo>
                  <a:pt x="253835" y="243123"/>
                </a:lnTo>
                <a:lnTo>
                  <a:pt x="253652" y="234179"/>
                </a:lnTo>
                <a:lnTo>
                  <a:pt x="242149" y="196543"/>
                </a:lnTo>
                <a:lnTo>
                  <a:pt x="209527" y="168141"/>
                </a:lnTo>
                <a:lnTo>
                  <a:pt x="136939" y="137208"/>
                </a:lnTo>
                <a:lnTo>
                  <a:pt x="119690" y="129735"/>
                </a:lnTo>
                <a:lnTo>
                  <a:pt x="86900" y="98877"/>
                </a:lnTo>
                <a:lnTo>
                  <a:pt x="85693" y="88939"/>
                </a:lnTo>
                <a:lnTo>
                  <a:pt x="85932" y="82866"/>
                </a:lnTo>
                <a:lnTo>
                  <a:pt x="113568" y="48831"/>
                </a:lnTo>
                <a:lnTo>
                  <a:pt x="140875" y="44145"/>
                </a:lnTo>
                <a:lnTo>
                  <a:pt x="153544" y="44703"/>
                </a:lnTo>
                <a:lnTo>
                  <a:pt x="170657" y="48608"/>
                </a:lnTo>
                <a:lnTo>
                  <a:pt x="191542" y="59208"/>
                </a:lnTo>
                <a:lnTo>
                  <a:pt x="215532" y="79851"/>
                </a:lnTo>
                <a:lnTo>
                  <a:pt x="240851" y="41548"/>
                </a:lnTo>
                <a:lnTo>
                  <a:pt x="209933" y="19105"/>
                </a:lnTo>
                <a:lnTo>
                  <a:pt x="173619" y="4016"/>
                </a:lnTo>
                <a:lnTo>
                  <a:pt x="158895" y="1171"/>
                </a:lnTo>
                <a:lnTo>
                  <a:pt x="14055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87026" y="4692997"/>
            <a:ext cx="351155" cy="353695"/>
          </a:xfrm>
          <a:custGeom>
            <a:avLst/>
            <a:gdLst/>
            <a:ahLst/>
            <a:cxnLst/>
            <a:rect l="l" t="t" r="r" b="b"/>
            <a:pathLst>
              <a:path w="351154" h="353695">
                <a:moveTo>
                  <a:pt x="176905" y="0"/>
                </a:moveTo>
                <a:lnTo>
                  <a:pt x="130681" y="5751"/>
                </a:lnTo>
                <a:lnTo>
                  <a:pt x="84963" y="25217"/>
                </a:lnTo>
                <a:lnTo>
                  <a:pt x="51611" y="51773"/>
                </a:lnTo>
                <a:lnTo>
                  <a:pt x="24177" y="87157"/>
                </a:lnTo>
                <a:lnTo>
                  <a:pt x="5112" y="133125"/>
                </a:lnTo>
                <a:lnTo>
                  <a:pt x="0" y="177555"/>
                </a:lnTo>
                <a:lnTo>
                  <a:pt x="375" y="193016"/>
                </a:lnTo>
                <a:lnTo>
                  <a:pt x="10133" y="238850"/>
                </a:lnTo>
                <a:lnTo>
                  <a:pt x="31800" y="279471"/>
                </a:lnTo>
                <a:lnTo>
                  <a:pt x="62941" y="312443"/>
                </a:lnTo>
                <a:lnTo>
                  <a:pt x="102740" y="336957"/>
                </a:lnTo>
                <a:lnTo>
                  <a:pt x="148640" y="350641"/>
                </a:lnTo>
                <a:lnTo>
                  <a:pt x="183397" y="353162"/>
                </a:lnTo>
                <a:lnTo>
                  <a:pt x="199077" y="352822"/>
                </a:lnTo>
                <a:lnTo>
                  <a:pt x="245956" y="343987"/>
                </a:lnTo>
                <a:lnTo>
                  <a:pt x="288078" y="324343"/>
                </a:lnTo>
                <a:lnTo>
                  <a:pt x="315659" y="301875"/>
                </a:lnTo>
                <a:lnTo>
                  <a:pt x="186643" y="301875"/>
                </a:lnTo>
                <a:lnTo>
                  <a:pt x="175513" y="301639"/>
                </a:lnTo>
                <a:lnTo>
                  <a:pt x="122860" y="286782"/>
                </a:lnTo>
                <a:lnTo>
                  <a:pt x="91501" y="262110"/>
                </a:lnTo>
                <a:lnTo>
                  <a:pt x="69525" y="224094"/>
                </a:lnTo>
                <a:lnTo>
                  <a:pt x="63621" y="183722"/>
                </a:lnTo>
                <a:lnTo>
                  <a:pt x="349267" y="183722"/>
                </a:lnTo>
                <a:lnTo>
                  <a:pt x="350241" y="179502"/>
                </a:lnTo>
                <a:lnTo>
                  <a:pt x="350890" y="174309"/>
                </a:lnTo>
                <a:lnTo>
                  <a:pt x="350890" y="170089"/>
                </a:lnTo>
                <a:lnTo>
                  <a:pt x="350547" y="154457"/>
                </a:lnTo>
                <a:lnTo>
                  <a:pt x="348572" y="137305"/>
                </a:lnTo>
                <a:lnTo>
                  <a:pt x="66867" y="137305"/>
                </a:lnTo>
                <a:lnTo>
                  <a:pt x="68452" y="129197"/>
                </a:lnTo>
                <a:lnTo>
                  <a:pt x="86505" y="91698"/>
                </a:lnTo>
                <a:lnTo>
                  <a:pt x="125132" y="61835"/>
                </a:lnTo>
                <a:lnTo>
                  <a:pt x="177879" y="51286"/>
                </a:lnTo>
                <a:lnTo>
                  <a:pt x="306974" y="51286"/>
                </a:lnTo>
                <a:lnTo>
                  <a:pt x="292964" y="37998"/>
                </a:lnTo>
                <a:lnTo>
                  <a:pt x="267955" y="21423"/>
                </a:lnTo>
                <a:lnTo>
                  <a:pt x="255531" y="15063"/>
                </a:lnTo>
                <a:lnTo>
                  <a:pt x="237017" y="8033"/>
                </a:lnTo>
                <a:lnTo>
                  <a:pt x="211209" y="2343"/>
                </a:lnTo>
                <a:lnTo>
                  <a:pt x="176905" y="0"/>
                </a:lnTo>
                <a:close/>
              </a:path>
              <a:path w="351154" h="353695">
                <a:moveTo>
                  <a:pt x="294409" y="246370"/>
                </a:moveTo>
                <a:lnTo>
                  <a:pt x="265409" y="276830"/>
                </a:lnTo>
                <a:lnTo>
                  <a:pt x="226569" y="296641"/>
                </a:lnTo>
                <a:lnTo>
                  <a:pt x="186643" y="301875"/>
                </a:lnTo>
                <a:lnTo>
                  <a:pt x="315659" y="301875"/>
                </a:lnTo>
                <a:lnTo>
                  <a:pt x="322277" y="295475"/>
                </a:lnTo>
                <a:lnTo>
                  <a:pt x="340503" y="270389"/>
                </a:lnTo>
                <a:lnTo>
                  <a:pt x="294409" y="246370"/>
                </a:lnTo>
                <a:close/>
              </a:path>
              <a:path w="351154" h="353695">
                <a:moveTo>
                  <a:pt x="306974" y="51286"/>
                </a:moveTo>
                <a:lnTo>
                  <a:pt x="177879" y="51286"/>
                </a:lnTo>
                <a:lnTo>
                  <a:pt x="186529" y="51456"/>
                </a:lnTo>
                <a:lnTo>
                  <a:pt x="198228" y="52645"/>
                </a:lnTo>
                <a:lnTo>
                  <a:pt x="236134" y="65690"/>
                </a:lnTo>
                <a:lnTo>
                  <a:pt x="267630" y="92348"/>
                </a:lnTo>
                <a:lnTo>
                  <a:pt x="287593" y="137305"/>
                </a:lnTo>
                <a:lnTo>
                  <a:pt x="348572" y="137305"/>
                </a:lnTo>
                <a:lnTo>
                  <a:pt x="328979" y="81149"/>
                </a:lnTo>
                <a:lnTo>
                  <a:pt x="310396" y="54532"/>
                </a:lnTo>
                <a:lnTo>
                  <a:pt x="306974" y="51286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41784" y="4692998"/>
            <a:ext cx="620395" cy="342900"/>
          </a:xfrm>
          <a:custGeom>
            <a:avLst/>
            <a:gdLst/>
            <a:ahLst/>
            <a:cxnLst/>
            <a:rect l="l" t="t" r="r" b="b"/>
            <a:pathLst>
              <a:path w="620395" h="342900">
                <a:moveTo>
                  <a:pt x="222669" y="13639"/>
                </a:moveTo>
                <a:lnTo>
                  <a:pt x="182930" y="1409"/>
                </a:lnTo>
                <a:lnTo>
                  <a:pt x="163271" y="0"/>
                </a:lnTo>
                <a:lnTo>
                  <a:pt x="153238" y="241"/>
                </a:lnTo>
                <a:lnTo>
                  <a:pt x="105168" y="15100"/>
                </a:lnTo>
                <a:lnTo>
                  <a:pt x="75349" y="40728"/>
                </a:lnTo>
                <a:lnTo>
                  <a:pt x="62966" y="59080"/>
                </a:lnTo>
                <a:lnTo>
                  <a:pt x="62966" y="10388"/>
                </a:lnTo>
                <a:lnTo>
                  <a:pt x="0" y="10388"/>
                </a:lnTo>
                <a:lnTo>
                  <a:pt x="0" y="342785"/>
                </a:lnTo>
                <a:lnTo>
                  <a:pt x="62966" y="342785"/>
                </a:lnTo>
                <a:lnTo>
                  <a:pt x="62966" y="133413"/>
                </a:lnTo>
                <a:lnTo>
                  <a:pt x="63157" y="127063"/>
                </a:lnTo>
                <a:lnTo>
                  <a:pt x="79057" y="89636"/>
                </a:lnTo>
                <a:lnTo>
                  <a:pt x="113118" y="62738"/>
                </a:lnTo>
                <a:lnTo>
                  <a:pt x="148336" y="54864"/>
                </a:lnTo>
                <a:lnTo>
                  <a:pt x="160020" y="54864"/>
                </a:lnTo>
                <a:lnTo>
                  <a:pt x="186639" y="61353"/>
                </a:lnTo>
                <a:lnTo>
                  <a:pt x="196697" y="66865"/>
                </a:lnTo>
                <a:lnTo>
                  <a:pt x="222669" y="13639"/>
                </a:lnTo>
                <a:close/>
              </a:path>
              <a:path w="620395" h="342900">
                <a:moveTo>
                  <a:pt x="619975" y="10388"/>
                </a:moveTo>
                <a:lnTo>
                  <a:pt x="545973" y="10388"/>
                </a:lnTo>
                <a:lnTo>
                  <a:pt x="433654" y="256108"/>
                </a:lnTo>
                <a:lnTo>
                  <a:pt x="321348" y="10388"/>
                </a:lnTo>
                <a:lnTo>
                  <a:pt x="247345" y="10388"/>
                </a:lnTo>
                <a:lnTo>
                  <a:pt x="412559" y="342785"/>
                </a:lnTo>
                <a:lnTo>
                  <a:pt x="454431" y="342785"/>
                </a:lnTo>
                <a:lnTo>
                  <a:pt x="619975" y="10388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12406" y="4692997"/>
            <a:ext cx="359410" cy="353695"/>
          </a:xfrm>
          <a:custGeom>
            <a:avLst/>
            <a:gdLst/>
            <a:ahLst/>
            <a:cxnLst/>
            <a:rect l="l" t="t" r="r" b="b"/>
            <a:pathLst>
              <a:path w="359409" h="353695">
                <a:moveTo>
                  <a:pt x="165220" y="0"/>
                </a:moveTo>
                <a:lnTo>
                  <a:pt x="106974" y="9722"/>
                </a:lnTo>
                <a:lnTo>
                  <a:pt x="68758" y="30510"/>
                </a:lnTo>
                <a:lnTo>
                  <a:pt x="37891" y="60347"/>
                </a:lnTo>
                <a:lnTo>
                  <a:pt x="15062" y="98452"/>
                </a:lnTo>
                <a:lnTo>
                  <a:pt x="2343" y="142632"/>
                </a:lnTo>
                <a:lnTo>
                  <a:pt x="0" y="176256"/>
                </a:lnTo>
                <a:lnTo>
                  <a:pt x="342" y="192106"/>
                </a:lnTo>
                <a:lnTo>
                  <a:pt x="9243" y="238777"/>
                </a:lnTo>
                <a:lnTo>
                  <a:pt x="29000" y="279678"/>
                </a:lnTo>
                <a:lnTo>
                  <a:pt x="57240" y="312681"/>
                </a:lnTo>
                <a:lnTo>
                  <a:pt x="93166" y="337071"/>
                </a:lnTo>
                <a:lnTo>
                  <a:pt x="134284" y="350659"/>
                </a:lnTo>
                <a:lnTo>
                  <a:pt x="165220" y="353162"/>
                </a:lnTo>
                <a:lnTo>
                  <a:pt x="177990" y="352863"/>
                </a:lnTo>
                <a:lnTo>
                  <a:pt x="216313" y="345082"/>
                </a:lnTo>
                <a:lnTo>
                  <a:pt x="250984" y="327788"/>
                </a:lnTo>
                <a:lnTo>
                  <a:pt x="280056" y="302438"/>
                </a:lnTo>
                <a:lnTo>
                  <a:pt x="282639" y="298954"/>
                </a:lnTo>
                <a:lnTo>
                  <a:pt x="182099" y="298954"/>
                </a:lnTo>
                <a:lnTo>
                  <a:pt x="171666" y="298708"/>
                </a:lnTo>
                <a:lnTo>
                  <a:pt x="122048" y="283211"/>
                </a:lnTo>
                <a:lnTo>
                  <a:pt x="92264" y="257481"/>
                </a:lnTo>
                <a:lnTo>
                  <a:pt x="71228" y="217947"/>
                </a:lnTo>
                <a:lnTo>
                  <a:pt x="65568" y="176581"/>
                </a:lnTo>
                <a:lnTo>
                  <a:pt x="65804" y="165549"/>
                </a:lnTo>
                <a:lnTo>
                  <a:pt x="80662" y="113284"/>
                </a:lnTo>
                <a:lnTo>
                  <a:pt x="105196" y="82070"/>
                </a:lnTo>
                <a:lnTo>
                  <a:pt x="142700" y="60111"/>
                </a:lnTo>
                <a:lnTo>
                  <a:pt x="182099" y="54207"/>
                </a:lnTo>
                <a:lnTo>
                  <a:pt x="284964" y="54207"/>
                </a:lnTo>
                <a:lnTo>
                  <a:pt x="280025" y="47837"/>
                </a:lnTo>
                <a:lnTo>
                  <a:pt x="242311" y="18827"/>
                </a:lnTo>
                <a:lnTo>
                  <a:pt x="193431" y="2059"/>
                </a:lnTo>
                <a:lnTo>
                  <a:pt x="165220" y="0"/>
                </a:lnTo>
                <a:close/>
              </a:path>
              <a:path w="359409" h="353695">
                <a:moveTo>
                  <a:pt x="359328" y="280452"/>
                </a:moveTo>
                <a:lnTo>
                  <a:pt x="296357" y="280452"/>
                </a:lnTo>
                <a:lnTo>
                  <a:pt x="296357" y="342775"/>
                </a:lnTo>
                <a:lnTo>
                  <a:pt x="359328" y="342775"/>
                </a:lnTo>
                <a:lnTo>
                  <a:pt x="359328" y="280452"/>
                </a:lnTo>
                <a:close/>
              </a:path>
              <a:path w="359409" h="353695">
                <a:moveTo>
                  <a:pt x="284964" y="54207"/>
                </a:moveTo>
                <a:lnTo>
                  <a:pt x="182099" y="54207"/>
                </a:lnTo>
                <a:lnTo>
                  <a:pt x="192625" y="54453"/>
                </a:lnTo>
                <a:lnTo>
                  <a:pt x="206666" y="56175"/>
                </a:lnTo>
                <a:lnTo>
                  <a:pt x="242311" y="69951"/>
                </a:lnTo>
                <a:lnTo>
                  <a:pt x="271883" y="95611"/>
                </a:lnTo>
                <a:lnTo>
                  <a:pt x="292705" y="134992"/>
                </a:lnTo>
                <a:lnTo>
                  <a:pt x="298304" y="176581"/>
                </a:lnTo>
                <a:lnTo>
                  <a:pt x="298071" y="187612"/>
                </a:lnTo>
                <a:lnTo>
                  <a:pt x="283373" y="239877"/>
                </a:lnTo>
                <a:lnTo>
                  <a:pt x="259051" y="271092"/>
                </a:lnTo>
                <a:lnTo>
                  <a:pt x="221720" y="293050"/>
                </a:lnTo>
                <a:lnTo>
                  <a:pt x="182099" y="298954"/>
                </a:lnTo>
                <a:lnTo>
                  <a:pt x="282639" y="298954"/>
                </a:lnTo>
                <a:lnTo>
                  <a:pt x="296357" y="280452"/>
                </a:lnTo>
                <a:lnTo>
                  <a:pt x="359328" y="280452"/>
                </a:lnTo>
                <a:lnTo>
                  <a:pt x="359328" y="71086"/>
                </a:lnTo>
                <a:lnTo>
                  <a:pt x="296357" y="71086"/>
                </a:lnTo>
                <a:lnTo>
                  <a:pt x="290112" y="60849"/>
                </a:lnTo>
                <a:lnTo>
                  <a:pt x="284964" y="54207"/>
                </a:lnTo>
                <a:close/>
              </a:path>
              <a:path w="359409" h="353695">
                <a:moveTo>
                  <a:pt x="359328" y="10387"/>
                </a:moveTo>
                <a:lnTo>
                  <a:pt x="296357" y="10387"/>
                </a:lnTo>
                <a:lnTo>
                  <a:pt x="296357" y="71086"/>
                </a:lnTo>
                <a:lnTo>
                  <a:pt x="359328" y="71086"/>
                </a:lnTo>
                <a:lnTo>
                  <a:pt x="359328" y="1038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69114" y="4579063"/>
            <a:ext cx="186055" cy="467359"/>
          </a:xfrm>
          <a:custGeom>
            <a:avLst/>
            <a:gdLst/>
            <a:ahLst/>
            <a:cxnLst/>
            <a:rect l="l" t="t" r="r" b="b"/>
            <a:pathLst>
              <a:path w="186054" h="467360">
                <a:moveTo>
                  <a:pt x="99976" y="0"/>
                </a:moveTo>
                <a:lnTo>
                  <a:pt x="37004" y="0"/>
                </a:lnTo>
                <a:lnTo>
                  <a:pt x="37004" y="124320"/>
                </a:lnTo>
                <a:lnTo>
                  <a:pt x="0" y="124320"/>
                </a:lnTo>
                <a:lnTo>
                  <a:pt x="0" y="172036"/>
                </a:lnTo>
                <a:lnTo>
                  <a:pt x="37004" y="172036"/>
                </a:lnTo>
                <a:lnTo>
                  <a:pt x="37004" y="363873"/>
                </a:lnTo>
                <a:lnTo>
                  <a:pt x="46590" y="418961"/>
                </a:lnTo>
                <a:lnTo>
                  <a:pt x="79039" y="456931"/>
                </a:lnTo>
                <a:lnTo>
                  <a:pt x="123347" y="467095"/>
                </a:lnTo>
                <a:lnTo>
                  <a:pt x="128523" y="467027"/>
                </a:lnTo>
                <a:lnTo>
                  <a:pt x="168648" y="459041"/>
                </a:lnTo>
                <a:lnTo>
                  <a:pt x="185994" y="450866"/>
                </a:lnTo>
                <a:lnTo>
                  <a:pt x="170089" y="400553"/>
                </a:lnTo>
                <a:lnTo>
                  <a:pt x="165565" y="403733"/>
                </a:lnTo>
                <a:lnTo>
                  <a:pt x="158890" y="407248"/>
                </a:lnTo>
                <a:lnTo>
                  <a:pt x="149700" y="410093"/>
                </a:lnTo>
                <a:lnTo>
                  <a:pt x="137629" y="411264"/>
                </a:lnTo>
                <a:lnTo>
                  <a:pt x="132081" y="411056"/>
                </a:lnTo>
                <a:lnTo>
                  <a:pt x="101041" y="375696"/>
                </a:lnTo>
                <a:lnTo>
                  <a:pt x="99976" y="359978"/>
                </a:lnTo>
                <a:lnTo>
                  <a:pt x="99976" y="172036"/>
                </a:lnTo>
                <a:lnTo>
                  <a:pt x="179827" y="172036"/>
                </a:lnTo>
                <a:lnTo>
                  <a:pt x="179827" y="124320"/>
                </a:lnTo>
                <a:lnTo>
                  <a:pt x="99976" y="124320"/>
                </a:lnTo>
                <a:lnTo>
                  <a:pt x="99976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345346" y="4557316"/>
            <a:ext cx="78740" cy="478790"/>
          </a:xfrm>
          <a:custGeom>
            <a:avLst/>
            <a:gdLst/>
            <a:ahLst/>
            <a:cxnLst/>
            <a:rect l="l" t="t" r="r" b="b"/>
            <a:pathLst>
              <a:path w="78740" h="478789">
                <a:moveTo>
                  <a:pt x="70762" y="146068"/>
                </a:moveTo>
                <a:lnTo>
                  <a:pt x="7789" y="146068"/>
                </a:lnTo>
                <a:lnTo>
                  <a:pt x="7789" y="478456"/>
                </a:lnTo>
                <a:lnTo>
                  <a:pt x="70762" y="478456"/>
                </a:lnTo>
                <a:lnTo>
                  <a:pt x="70762" y="146068"/>
                </a:lnTo>
                <a:close/>
              </a:path>
              <a:path w="78740" h="478789">
                <a:moveTo>
                  <a:pt x="50312" y="0"/>
                </a:moveTo>
                <a:lnTo>
                  <a:pt x="28564" y="0"/>
                </a:lnTo>
                <a:lnTo>
                  <a:pt x="10711" y="10711"/>
                </a:lnTo>
                <a:lnTo>
                  <a:pt x="0" y="28239"/>
                </a:lnTo>
                <a:lnTo>
                  <a:pt x="0" y="49987"/>
                </a:lnTo>
                <a:lnTo>
                  <a:pt x="10711" y="68164"/>
                </a:lnTo>
                <a:lnTo>
                  <a:pt x="28564" y="78876"/>
                </a:lnTo>
                <a:lnTo>
                  <a:pt x="50312" y="78876"/>
                </a:lnTo>
                <a:lnTo>
                  <a:pt x="67840" y="68164"/>
                </a:lnTo>
                <a:lnTo>
                  <a:pt x="78552" y="49987"/>
                </a:lnTo>
                <a:lnTo>
                  <a:pt x="78552" y="28239"/>
                </a:lnTo>
                <a:lnTo>
                  <a:pt x="67840" y="10711"/>
                </a:lnTo>
                <a:lnTo>
                  <a:pt x="5031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522902" y="4692997"/>
            <a:ext cx="374650" cy="353695"/>
          </a:xfrm>
          <a:custGeom>
            <a:avLst/>
            <a:gdLst/>
            <a:ahLst/>
            <a:cxnLst/>
            <a:rect l="l" t="t" r="r" b="b"/>
            <a:pathLst>
              <a:path w="374650" h="353695">
                <a:moveTo>
                  <a:pt x="187292" y="0"/>
                </a:moveTo>
                <a:lnTo>
                  <a:pt x="148929" y="2799"/>
                </a:lnTo>
                <a:lnTo>
                  <a:pt x="92023" y="22397"/>
                </a:lnTo>
                <a:lnTo>
                  <a:pt x="43820" y="59119"/>
                </a:lnTo>
                <a:lnTo>
                  <a:pt x="17459" y="97179"/>
                </a:lnTo>
                <a:lnTo>
                  <a:pt x="2715" y="142019"/>
                </a:lnTo>
                <a:lnTo>
                  <a:pt x="0" y="176581"/>
                </a:lnTo>
                <a:lnTo>
                  <a:pt x="387" y="192623"/>
                </a:lnTo>
                <a:lnTo>
                  <a:pt x="10475" y="239679"/>
                </a:lnTo>
                <a:lnTo>
                  <a:pt x="32865" y="280645"/>
                </a:lnTo>
                <a:lnTo>
                  <a:pt x="64818" y="313449"/>
                </a:lnTo>
                <a:lnTo>
                  <a:pt x="105425" y="337414"/>
                </a:lnTo>
                <a:lnTo>
                  <a:pt x="152071" y="350712"/>
                </a:lnTo>
                <a:lnTo>
                  <a:pt x="187292" y="353162"/>
                </a:lnTo>
                <a:lnTo>
                  <a:pt x="203662" y="352812"/>
                </a:lnTo>
                <a:lnTo>
                  <a:pt x="252285" y="343713"/>
                </a:lnTo>
                <a:lnTo>
                  <a:pt x="295526" y="323492"/>
                </a:lnTo>
                <a:lnTo>
                  <a:pt x="326233" y="298305"/>
                </a:lnTo>
                <a:lnTo>
                  <a:pt x="187617" y="298305"/>
                </a:lnTo>
                <a:lnTo>
                  <a:pt x="176778" y="298061"/>
                </a:lnTo>
                <a:lnTo>
                  <a:pt x="124969" y="282724"/>
                </a:lnTo>
                <a:lnTo>
                  <a:pt x="93686" y="257208"/>
                </a:lnTo>
                <a:lnTo>
                  <a:pt x="71533" y="217886"/>
                </a:lnTo>
                <a:lnTo>
                  <a:pt x="65568" y="176581"/>
                </a:lnTo>
                <a:lnTo>
                  <a:pt x="65817" y="165552"/>
                </a:lnTo>
                <a:lnTo>
                  <a:pt x="81474" y="113447"/>
                </a:lnTo>
                <a:lnTo>
                  <a:pt x="107279" y="82445"/>
                </a:lnTo>
                <a:lnTo>
                  <a:pt x="146596" y="60699"/>
                </a:lnTo>
                <a:lnTo>
                  <a:pt x="187617" y="54857"/>
                </a:lnTo>
                <a:lnTo>
                  <a:pt x="326656" y="54857"/>
                </a:lnTo>
                <a:lnTo>
                  <a:pt x="309767" y="39694"/>
                </a:lnTo>
                <a:lnTo>
                  <a:pt x="282562" y="22397"/>
                </a:lnTo>
                <a:lnTo>
                  <a:pt x="269160" y="15748"/>
                </a:lnTo>
                <a:lnTo>
                  <a:pt x="249473" y="8399"/>
                </a:lnTo>
                <a:lnTo>
                  <a:pt x="222514" y="2449"/>
                </a:lnTo>
                <a:lnTo>
                  <a:pt x="187292" y="0"/>
                </a:lnTo>
                <a:close/>
              </a:path>
              <a:path w="374650" h="353695">
                <a:moveTo>
                  <a:pt x="326656" y="54857"/>
                </a:moveTo>
                <a:lnTo>
                  <a:pt x="187617" y="54857"/>
                </a:lnTo>
                <a:lnTo>
                  <a:pt x="198359" y="55100"/>
                </a:lnTo>
                <a:lnTo>
                  <a:pt x="212773" y="56804"/>
                </a:lnTo>
                <a:lnTo>
                  <a:pt x="249939" y="70438"/>
                </a:lnTo>
                <a:lnTo>
                  <a:pt x="281223" y="95885"/>
                </a:lnTo>
                <a:lnTo>
                  <a:pt x="303377" y="135053"/>
                </a:lnTo>
                <a:lnTo>
                  <a:pt x="309341" y="176581"/>
                </a:lnTo>
                <a:lnTo>
                  <a:pt x="309093" y="187516"/>
                </a:lnTo>
                <a:lnTo>
                  <a:pt x="293435" y="239553"/>
                </a:lnTo>
                <a:lnTo>
                  <a:pt x="267630" y="270699"/>
                </a:lnTo>
                <a:lnTo>
                  <a:pt x="228354" y="292462"/>
                </a:lnTo>
                <a:lnTo>
                  <a:pt x="187617" y="298305"/>
                </a:lnTo>
                <a:lnTo>
                  <a:pt x="326233" y="298305"/>
                </a:lnTo>
                <a:lnTo>
                  <a:pt x="357125" y="255777"/>
                </a:lnTo>
                <a:lnTo>
                  <a:pt x="371869" y="210973"/>
                </a:lnTo>
                <a:lnTo>
                  <a:pt x="374585" y="176581"/>
                </a:lnTo>
                <a:lnTo>
                  <a:pt x="374197" y="160445"/>
                </a:lnTo>
                <a:lnTo>
                  <a:pt x="364109" y="113261"/>
                </a:lnTo>
                <a:lnTo>
                  <a:pt x="341720" y="72403"/>
                </a:lnTo>
                <a:lnTo>
                  <a:pt x="328939" y="56906"/>
                </a:lnTo>
                <a:lnTo>
                  <a:pt x="326656" y="5485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02981" y="4692997"/>
            <a:ext cx="300990" cy="342900"/>
          </a:xfrm>
          <a:custGeom>
            <a:avLst/>
            <a:gdLst/>
            <a:ahLst/>
            <a:cxnLst/>
            <a:rect l="l" t="t" r="r" b="b"/>
            <a:pathLst>
              <a:path w="300990" h="342900">
                <a:moveTo>
                  <a:pt x="174633" y="0"/>
                </a:moveTo>
                <a:lnTo>
                  <a:pt x="127602" y="6436"/>
                </a:lnTo>
                <a:lnTo>
                  <a:pt x="87032" y="27631"/>
                </a:lnTo>
                <a:lnTo>
                  <a:pt x="62972" y="53234"/>
                </a:lnTo>
                <a:lnTo>
                  <a:pt x="62972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2" y="342775"/>
                </a:lnTo>
                <a:lnTo>
                  <a:pt x="62972" y="132111"/>
                </a:lnTo>
                <a:lnTo>
                  <a:pt x="63139" y="125266"/>
                </a:lnTo>
                <a:lnTo>
                  <a:pt x="77175" y="85658"/>
                </a:lnTo>
                <a:lnTo>
                  <a:pt x="110720" y="58186"/>
                </a:lnTo>
                <a:lnTo>
                  <a:pt x="152236" y="50312"/>
                </a:lnTo>
                <a:lnTo>
                  <a:pt x="164631" y="50703"/>
                </a:lnTo>
                <a:lnTo>
                  <a:pt x="215208" y="75306"/>
                </a:lnTo>
                <a:lnTo>
                  <a:pt x="235155" y="117286"/>
                </a:lnTo>
                <a:lnTo>
                  <a:pt x="237605" y="147042"/>
                </a:lnTo>
                <a:lnTo>
                  <a:pt x="237605" y="342775"/>
                </a:lnTo>
                <a:lnTo>
                  <a:pt x="300577" y="342775"/>
                </a:lnTo>
                <a:lnTo>
                  <a:pt x="300577" y="134383"/>
                </a:lnTo>
                <a:lnTo>
                  <a:pt x="300336" y="121480"/>
                </a:lnTo>
                <a:lnTo>
                  <a:pt x="285159" y="62322"/>
                </a:lnTo>
                <a:lnTo>
                  <a:pt x="259513" y="28658"/>
                </a:lnTo>
                <a:lnTo>
                  <a:pt x="219022" y="6025"/>
                </a:lnTo>
                <a:lnTo>
                  <a:pt x="200053" y="1757"/>
                </a:lnTo>
                <a:lnTo>
                  <a:pt x="17463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056201" y="5484449"/>
            <a:ext cx="285115" cy="546100"/>
          </a:xfrm>
          <a:custGeom>
            <a:avLst/>
            <a:gdLst/>
            <a:ahLst/>
            <a:cxnLst/>
            <a:rect l="l" t="t" r="r" b="b"/>
            <a:pathLst>
              <a:path w="285114" h="546100">
                <a:moveTo>
                  <a:pt x="284672" y="0"/>
                </a:moveTo>
                <a:lnTo>
                  <a:pt x="218778" y="0"/>
                </a:lnTo>
                <a:lnTo>
                  <a:pt x="218778" y="366470"/>
                </a:lnTo>
                <a:lnTo>
                  <a:pt x="218357" y="383332"/>
                </a:lnTo>
                <a:lnTo>
                  <a:pt x="207412" y="428557"/>
                </a:lnTo>
                <a:lnTo>
                  <a:pt x="183083" y="461433"/>
                </a:lnTo>
                <a:lnTo>
                  <a:pt x="147438" y="479646"/>
                </a:lnTo>
                <a:lnTo>
                  <a:pt x="116530" y="483001"/>
                </a:lnTo>
                <a:lnTo>
                  <a:pt x="100939" y="482346"/>
                </a:lnTo>
                <a:lnTo>
                  <a:pt x="79851" y="477767"/>
                </a:lnTo>
                <a:lnTo>
                  <a:pt x="54055" y="465336"/>
                </a:lnTo>
                <a:lnTo>
                  <a:pt x="24344" y="441128"/>
                </a:lnTo>
                <a:lnTo>
                  <a:pt x="0" y="495985"/>
                </a:lnTo>
                <a:lnTo>
                  <a:pt x="16645" y="510825"/>
                </a:lnTo>
                <a:lnTo>
                  <a:pt x="41710" y="527227"/>
                </a:lnTo>
                <a:lnTo>
                  <a:pt x="77081" y="540505"/>
                </a:lnTo>
                <a:lnTo>
                  <a:pt x="124645" y="545973"/>
                </a:lnTo>
                <a:lnTo>
                  <a:pt x="147663" y="545311"/>
                </a:lnTo>
                <a:lnTo>
                  <a:pt x="209586" y="528102"/>
                </a:lnTo>
                <a:lnTo>
                  <a:pt x="242312" y="503613"/>
                </a:lnTo>
                <a:lnTo>
                  <a:pt x="268787" y="467603"/>
                </a:lnTo>
                <a:lnTo>
                  <a:pt x="284672" y="384973"/>
                </a:lnTo>
                <a:lnTo>
                  <a:pt x="2846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458052" y="5677260"/>
            <a:ext cx="374650" cy="353695"/>
          </a:xfrm>
          <a:custGeom>
            <a:avLst/>
            <a:gdLst/>
            <a:ahLst/>
            <a:cxnLst/>
            <a:rect l="l" t="t" r="r" b="b"/>
            <a:pathLst>
              <a:path w="374650" h="353695">
                <a:moveTo>
                  <a:pt x="187292" y="0"/>
                </a:moveTo>
                <a:lnTo>
                  <a:pt x="148929" y="2799"/>
                </a:lnTo>
                <a:lnTo>
                  <a:pt x="92023" y="22397"/>
                </a:lnTo>
                <a:lnTo>
                  <a:pt x="43820" y="59119"/>
                </a:lnTo>
                <a:lnTo>
                  <a:pt x="17459" y="97179"/>
                </a:lnTo>
                <a:lnTo>
                  <a:pt x="2716" y="142019"/>
                </a:lnTo>
                <a:lnTo>
                  <a:pt x="0" y="176581"/>
                </a:lnTo>
                <a:lnTo>
                  <a:pt x="387" y="192623"/>
                </a:lnTo>
                <a:lnTo>
                  <a:pt x="10475" y="239679"/>
                </a:lnTo>
                <a:lnTo>
                  <a:pt x="32865" y="280645"/>
                </a:lnTo>
                <a:lnTo>
                  <a:pt x="64818" y="313449"/>
                </a:lnTo>
                <a:lnTo>
                  <a:pt x="105425" y="337414"/>
                </a:lnTo>
                <a:lnTo>
                  <a:pt x="152071" y="350712"/>
                </a:lnTo>
                <a:lnTo>
                  <a:pt x="187292" y="353162"/>
                </a:lnTo>
                <a:lnTo>
                  <a:pt x="203662" y="352812"/>
                </a:lnTo>
                <a:lnTo>
                  <a:pt x="252285" y="343713"/>
                </a:lnTo>
                <a:lnTo>
                  <a:pt x="295525" y="323492"/>
                </a:lnTo>
                <a:lnTo>
                  <a:pt x="326233" y="298305"/>
                </a:lnTo>
                <a:lnTo>
                  <a:pt x="187617" y="298305"/>
                </a:lnTo>
                <a:lnTo>
                  <a:pt x="176778" y="298061"/>
                </a:lnTo>
                <a:lnTo>
                  <a:pt x="124969" y="282724"/>
                </a:lnTo>
                <a:lnTo>
                  <a:pt x="93687" y="257208"/>
                </a:lnTo>
                <a:lnTo>
                  <a:pt x="71533" y="217886"/>
                </a:lnTo>
                <a:lnTo>
                  <a:pt x="65568" y="176581"/>
                </a:lnTo>
                <a:lnTo>
                  <a:pt x="65817" y="165552"/>
                </a:lnTo>
                <a:lnTo>
                  <a:pt x="81474" y="113447"/>
                </a:lnTo>
                <a:lnTo>
                  <a:pt x="107279" y="82445"/>
                </a:lnTo>
                <a:lnTo>
                  <a:pt x="146596" y="60699"/>
                </a:lnTo>
                <a:lnTo>
                  <a:pt x="187617" y="54857"/>
                </a:lnTo>
                <a:lnTo>
                  <a:pt x="326656" y="54857"/>
                </a:lnTo>
                <a:lnTo>
                  <a:pt x="309767" y="39694"/>
                </a:lnTo>
                <a:lnTo>
                  <a:pt x="282562" y="22397"/>
                </a:lnTo>
                <a:lnTo>
                  <a:pt x="269159" y="15748"/>
                </a:lnTo>
                <a:lnTo>
                  <a:pt x="249473" y="8399"/>
                </a:lnTo>
                <a:lnTo>
                  <a:pt x="222514" y="2449"/>
                </a:lnTo>
                <a:lnTo>
                  <a:pt x="187292" y="0"/>
                </a:lnTo>
                <a:close/>
              </a:path>
              <a:path w="374650" h="353695">
                <a:moveTo>
                  <a:pt x="326656" y="54857"/>
                </a:moveTo>
                <a:lnTo>
                  <a:pt x="187617" y="54857"/>
                </a:lnTo>
                <a:lnTo>
                  <a:pt x="198359" y="55100"/>
                </a:lnTo>
                <a:lnTo>
                  <a:pt x="212773" y="56804"/>
                </a:lnTo>
                <a:lnTo>
                  <a:pt x="249940" y="70438"/>
                </a:lnTo>
                <a:lnTo>
                  <a:pt x="281223" y="95885"/>
                </a:lnTo>
                <a:lnTo>
                  <a:pt x="303376" y="135053"/>
                </a:lnTo>
                <a:lnTo>
                  <a:pt x="309341" y="176581"/>
                </a:lnTo>
                <a:lnTo>
                  <a:pt x="309092" y="187516"/>
                </a:lnTo>
                <a:lnTo>
                  <a:pt x="293436" y="239553"/>
                </a:lnTo>
                <a:lnTo>
                  <a:pt x="267630" y="270699"/>
                </a:lnTo>
                <a:lnTo>
                  <a:pt x="228354" y="292462"/>
                </a:lnTo>
                <a:lnTo>
                  <a:pt x="187617" y="298305"/>
                </a:lnTo>
                <a:lnTo>
                  <a:pt x="326233" y="298305"/>
                </a:lnTo>
                <a:lnTo>
                  <a:pt x="357125" y="255777"/>
                </a:lnTo>
                <a:lnTo>
                  <a:pt x="371869" y="210973"/>
                </a:lnTo>
                <a:lnTo>
                  <a:pt x="374585" y="176581"/>
                </a:lnTo>
                <a:lnTo>
                  <a:pt x="374197" y="160445"/>
                </a:lnTo>
                <a:lnTo>
                  <a:pt x="364109" y="113261"/>
                </a:lnTo>
                <a:lnTo>
                  <a:pt x="341719" y="72403"/>
                </a:lnTo>
                <a:lnTo>
                  <a:pt x="328938" y="56906"/>
                </a:lnTo>
                <a:lnTo>
                  <a:pt x="326656" y="5485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932289" y="5687647"/>
            <a:ext cx="299720" cy="342900"/>
          </a:xfrm>
          <a:custGeom>
            <a:avLst/>
            <a:gdLst/>
            <a:ahLst/>
            <a:cxnLst/>
            <a:rect l="l" t="t" r="r" b="b"/>
            <a:pathLst>
              <a:path w="299720" h="342900">
                <a:moveTo>
                  <a:pt x="299603" y="0"/>
                </a:moveTo>
                <a:lnTo>
                  <a:pt x="236631" y="0"/>
                </a:lnTo>
                <a:lnTo>
                  <a:pt x="236631" y="180151"/>
                </a:lnTo>
                <a:lnTo>
                  <a:pt x="236322" y="198278"/>
                </a:lnTo>
                <a:lnTo>
                  <a:pt x="228278" y="244026"/>
                </a:lnTo>
                <a:lnTo>
                  <a:pt x="198531" y="281020"/>
                </a:lnTo>
                <a:lnTo>
                  <a:pt x="149639" y="290514"/>
                </a:lnTo>
                <a:lnTo>
                  <a:pt x="135357" y="290119"/>
                </a:lnTo>
                <a:lnTo>
                  <a:pt x="82772" y="265196"/>
                </a:lnTo>
                <a:lnTo>
                  <a:pt x="65137" y="217449"/>
                </a:lnTo>
                <a:lnTo>
                  <a:pt x="62971" y="180151"/>
                </a:lnTo>
                <a:lnTo>
                  <a:pt x="62971" y="0"/>
                </a:lnTo>
                <a:lnTo>
                  <a:pt x="0" y="0"/>
                </a:lnTo>
                <a:lnTo>
                  <a:pt x="0" y="193135"/>
                </a:lnTo>
                <a:lnTo>
                  <a:pt x="542" y="217574"/>
                </a:lnTo>
                <a:lnTo>
                  <a:pt x="14652" y="279415"/>
                </a:lnTo>
                <a:lnTo>
                  <a:pt x="46295" y="318468"/>
                </a:lnTo>
                <a:lnTo>
                  <a:pt x="99489" y="338994"/>
                </a:lnTo>
                <a:lnTo>
                  <a:pt x="149639" y="342775"/>
                </a:lnTo>
                <a:lnTo>
                  <a:pt x="174080" y="342234"/>
                </a:lnTo>
                <a:lnTo>
                  <a:pt x="235987" y="328191"/>
                </a:lnTo>
                <a:lnTo>
                  <a:pt x="275182" y="296684"/>
                </a:lnTo>
                <a:lnTo>
                  <a:pt x="295804" y="243455"/>
                </a:lnTo>
                <a:lnTo>
                  <a:pt x="299603" y="193135"/>
                </a:lnTo>
                <a:lnTo>
                  <a:pt x="29960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357836" y="5677260"/>
            <a:ext cx="222885" cy="342900"/>
          </a:xfrm>
          <a:custGeom>
            <a:avLst/>
            <a:gdLst/>
            <a:ahLst/>
            <a:cxnLst/>
            <a:rect l="l" t="t" r="r" b="b"/>
            <a:pathLst>
              <a:path w="222885" h="342900">
                <a:moveTo>
                  <a:pt x="163272" y="0"/>
                </a:moveTo>
                <a:lnTo>
                  <a:pt x="123544" y="6367"/>
                </a:lnTo>
                <a:lnTo>
                  <a:pt x="87073" y="28138"/>
                </a:lnTo>
                <a:lnTo>
                  <a:pt x="62971" y="59077"/>
                </a:lnTo>
                <a:lnTo>
                  <a:pt x="62971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1" y="342775"/>
                </a:lnTo>
                <a:lnTo>
                  <a:pt x="62971" y="133409"/>
                </a:lnTo>
                <a:lnTo>
                  <a:pt x="63162" y="127059"/>
                </a:lnTo>
                <a:lnTo>
                  <a:pt x="79064" y="89632"/>
                </a:lnTo>
                <a:lnTo>
                  <a:pt x="113124" y="62731"/>
                </a:lnTo>
                <a:lnTo>
                  <a:pt x="148341" y="54857"/>
                </a:lnTo>
                <a:lnTo>
                  <a:pt x="160026" y="54857"/>
                </a:lnTo>
                <a:lnTo>
                  <a:pt x="186643" y="61349"/>
                </a:lnTo>
                <a:lnTo>
                  <a:pt x="196705" y="66867"/>
                </a:lnTo>
                <a:lnTo>
                  <a:pt x="222674" y="13633"/>
                </a:lnTo>
                <a:lnTo>
                  <a:pt x="182931" y="1399"/>
                </a:lnTo>
                <a:lnTo>
                  <a:pt x="174037" y="408"/>
                </a:lnTo>
                <a:lnTo>
                  <a:pt x="16327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658414" y="5677260"/>
            <a:ext cx="300990" cy="342900"/>
          </a:xfrm>
          <a:custGeom>
            <a:avLst/>
            <a:gdLst/>
            <a:ahLst/>
            <a:cxnLst/>
            <a:rect l="l" t="t" r="r" b="b"/>
            <a:pathLst>
              <a:path w="300989" h="342900">
                <a:moveTo>
                  <a:pt x="174633" y="0"/>
                </a:moveTo>
                <a:lnTo>
                  <a:pt x="127602" y="6436"/>
                </a:lnTo>
                <a:lnTo>
                  <a:pt x="87032" y="27631"/>
                </a:lnTo>
                <a:lnTo>
                  <a:pt x="62971" y="53234"/>
                </a:lnTo>
                <a:lnTo>
                  <a:pt x="62971" y="10387"/>
                </a:lnTo>
                <a:lnTo>
                  <a:pt x="0" y="10387"/>
                </a:lnTo>
                <a:lnTo>
                  <a:pt x="0" y="342775"/>
                </a:lnTo>
                <a:lnTo>
                  <a:pt x="62971" y="342775"/>
                </a:lnTo>
                <a:lnTo>
                  <a:pt x="62971" y="132111"/>
                </a:lnTo>
                <a:lnTo>
                  <a:pt x="63139" y="125266"/>
                </a:lnTo>
                <a:lnTo>
                  <a:pt x="77175" y="85658"/>
                </a:lnTo>
                <a:lnTo>
                  <a:pt x="110720" y="58186"/>
                </a:lnTo>
                <a:lnTo>
                  <a:pt x="152236" y="50312"/>
                </a:lnTo>
                <a:lnTo>
                  <a:pt x="164631" y="50703"/>
                </a:lnTo>
                <a:lnTo>
                  <a:pt x="215207" y="75306"/>
                </a:lnTo>
                <a:lnTo>
                  <a:pt x="235155" y="117286"/>
                </a:lnTo>
                <a:lnTo>
                  <a:pt x="237604" y="147042"/>
                </a:lnTo>
                <a:lnTo>
                  <a:pt x="237604" y="342775"/>
                </a:lnTo>
                <a:lnTo>
                  <a:pt x="300577" y="342775"/>
                </a:lnTo>
                <a:lnTo>
                  <a:pt x="300577" y="134383"/>
                </a:lnTo>
                <a:lnTo>
                  <a:pt x="300336" y="121480"/>
                </a:lnTo>
                <a:lnTo>
                  <a:pt x="285158" y="62322"/>
                </a:lnTo>
                <a:lnTo>
                  <a:pt x="259512" y="28658"/>
                </a:lnTo>
                <a:lnTo>
                  <a:pt x="219021" y="6025"/>
                </a:lnTo>
                <a:lnTo>
                  <a:pt x="200053" y="1757"/>
                </a:lnTo>
                <a:lnTo>
                  <a:pt x="17463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061239" y="5677260"/>
            <a:ext cx="359410" cy="353695"/>
          </a:xfrm>
          <a:custGeom>
            <a:avLst/>
            <a:gdLst/>
            <a:ahLst/>
            <a:cxnLst/>
            <a:rect l="l" t="t" r="r" b="b"/>
            <a:pathLst>
              <a:path w="359410" h="353695">
                <a:moveTo>
                  <a:pt x="165220" y="0"/>
                </a:moveTo>
                <a:lnTo>
                  <a:pt x="106974" y="9722"/>
                </a:lnTo>
                <a:lnTo>
                  <a:pt x="68758" y="30510"/>
                </a:lnTo>
                <a:lnTo>
                  <a:pt x="37891" y="60347"/>
                </a:lnTo>
                <a:lnTo>
                  <a:pt x="15062" y="98452"/>
                </a:lnTo>
                <a:lnTo>
                  <a:pt x="2343" y="142632"/>
                </a:lnTo>
                <a:lnTo>
                  <a:pt x="0" y="176256"/>
                </a:lnTo>
                <a:lnTo>
                  <a:pt x="342" y="192106"/>
                </a:lnTo>
                <a:lnTo>
                  <a:pt x="9243" y="238777"/>
                </a:lnTo>
                <a:lnTo>
                  <a:pt x="29000" y="279678"/>
                </a:lnTo>
                <a:lnTo>
                  <a:pt x="57240" y="312681"/>
                </a:lnTo>
                <a:lnTo>
                  <a:pt x="93166" y="337071"/>
                </a:lnTo>
                <a:lnTo>
                  <a:pt x="134284" y="350659"/>
                </a:lnTo>
                <a:lnTo>
                  <a:pt x="165220" y="353162"/>
                </a:lnTo>
                <a:lnTo>
                  <a:pt x="177990" y="352863"/>
                </a:lnTo>
                <a:lnTo>
                  <a:pt x="216313" y="345082"/>
                </a:lnTo>
                <a:lnTo>
                  <a:pt x="250984" y="327787"/>
                </a:lnTo>
                <a:lnTo>
                  <a:pt x="280056" y="302438"/>
                </a:lnTo>
                <a:lnTo>
                  <a:pt x="282639" y="298954"/>
                </a:lnTo>
                <a:lnTo>
                  <a:pt x="182099" y="298954"/>
                </a:lnTo>
                <a:lnTo>
                  <a:pt x="171666" y="298708"/>
                </a:lnTo>
                <a:lnTo>
                  <a:pt x="122048" y="283211"/>
                </a:lnTo>
                <a:lnTo>
                  <a:pt x="92264" y="257481"/>
                </a:lnTo>
                <a:lnTo>
                  <a:pt x="71228" y="217947"/>
                </a:lnTo>
                <a:lnTo>
                  <a:pt x="65568" y="176581"/>
                </a:lnTo>
                <a:lnTo>
                  <a:pt x="65804" y="165549"/>
                </a:lnTo>
                <a:lnTo>
                  <a:pt x="80662" y="113284"/>
                </a:lnTo>
                <a:lnTo>
                  <a:pt x="105196" y="82070"/>
                </a:lnTo>
                <a:lnTo>
                  <a:pt x="142700" y="60111"/>
                </a:lnTo>
                <a:lnTo>
                  <a:pt x="182099" y="54207"/>
                </a:lnTo>
                <a:lnTo>
                  <a:pt x="284964" y="54207"/>
                </a:lnTo>
                <a:lnTo>
                  <a:pt x="280025" y="47837"/>
                </a:lnTo>
                <a:lnTo>
                  <a:pt x="242311" y="18827"/>
                </a:lnTo>
                <a:lnTo>
                  <a:pt x="193431" y="2059"/>
                </a:lnTo>
                <a:lnTo>
                  <a:pt x="165220" y="0"/>
                </a:lnTo>
                <a:close/>
              </a:path>
              <a:path w="359410" h="353695">
                <a:moveTo>
                  <a:pt x="359328" y="280452"/>
                </a:moveTo>
                <a:lnTo>
                  <a:pt x="296357" y="280452"/>
                </a:lnTo>
                <a:lnTo>
                  <a:pt x="296357" y="342775"/>
                </a:lnTo>
                <a:lnTo>
                  <a:pt x="359328" y="342775"/>
                </a:lnTo>
                <a:lnTo>
                  <a:pt x="359328" y="280452"/>
                </a:lnTo>
                <a:close/>
              </a:path>
              <a:path w="359410" h="353695">
                <a:moveTo>
                  <a:pt x="284964" y="54207"/>
                </a:moveTo>
                <a:lnTo>
                  <a:pt x="182099" y="54207"/>
                </a:lnTo>
                <a:lnTo>
                  <a:pt x="192625" y="54453"/>
                </a:lnTo>
                <a:lnTo>
                  <a:pt x="206666" y="56175"/>
                </a:lnTo>
                <a:lnTo>
                  <a:pt x="242311" y="69951"/>
                </a:lnTo>
                <a:lnTo>
                  <a:pt x="271883" y="95611"/>
                </a:lnTo>
                <a:lnTo>
                  <a:pt x="292705" y="134992"/>
                </a:lnTo>
                <a:lnTo>
                  <a:pt x="298304" y="176581"/>
                </a:lnTo>
                <a:lnTo>
                  <a:pt x="298071" y="187612"/>
                </a:lnTo>
                <a:lnTo>
                  <a:pt x="283373" y="239877"/>
                </a:lnTo>
                <a:lnTo>
                  <a:pt x="259051" y="271092"/>
                </a:lnTo>
                <a:lnTo>
                  <a:pt x="221720" y="293050"/>
                </a:lnTo>
                <a:lnTo>
                  <a:pt x="182099" y="298954"/>
                </a:lnTo>
                <a:lnTo>
                  <a:pt x="282639" y="298954"/>
                </a:lnTo>
                <a:lnTo>
                  <a:pt x="296357" y="280452"/>
                </a:lnTo>
                <a:lnTo>
                  <a:pt x="359328" y="280452"/>
                </a:lnTo>
                <a:lnTo>
                  <a:pt x="359328" y="71086"/>
                </a:lnTo>
                <a:lnTo>
                  <a:pt x="296357" y="71086"/>
                </a:lnTo>
                <a:lnTo>
                  <a:pt x="290112" y="60849"/>
                </a:lnTo>
                <a:lnTo>
                  <a:pt x="284964" y="54207"/>
                </a:lnTo>
                <a:close/>
              </a:path>
              <a:path w="359410" h="353695">
                <a:moveTo>
                  <a:pt x="359328" y="10387"/>
                </a:moveTo>
                <a:lnTo>
                  <a:pt x="296357" y="10387"/>
                </a:lnTo>
                <a:lnTo>
                  <a:pt x="296357" y="71086"/>
                </a:lnTo>
                <a:lnTo>
                  <a:pt x="359328" y="71086"/>
                </a:lnTo>
                <a:lnTo>
                  <a:pt x="359328" y="1038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553654" y="5461727"/>
            <a:ext cx="63500" cy="558800"/>
          </a:xfrm>
          <a:custGeom>
            <a:avLst/>
            <a:gdLst/>
            <a:ahLst/>
            <a:cxnLst/>
            <a:rect l="l" t="t" r="r" b="b"/>
            <a:pathLst>
              <a:path w="63500" h="558800">
                <a:moveTo>
                  <a:pt x="62971" y="0"/>
                </a:moveTo>
                <a:lnTo>
                  <a:pt x="0" y="0"/>
                </a:lnTo>
                <a:lnTo>
                  <a:pt x="0" y="558307"/>
                </a:lnTo>
                <a:lnTo>
                  <a:pt x="62971" y="558307"/>
                </a:lnTo>
                <a:lnTo>
                  <a:pt x="62971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11601253" y="390128"/>
            <a:ext cx="8470900" cy="10528300"/>
            <a:chOff x="11637007" y="377507"/>
            <a:chExt cx="8470900" cy="10528300"/>
          </a:xfrm>
        </p:grpSpPr>
        <p:pic>
          <p:nvPicPr>
            <p:cNvPr id="78" name="object 7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40546" y="381046"/>
              <a:ext cx="8463553" cy="1052095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1640546" y="381046"/>
              <a:ext cx="8463915" cy="10521315"/>
            </a:xfrm>
            <a:custGeom>
              <a:avLst/>
              <a:gdLst/>
              <a:ahLst/>
              <a:cxnLst/>
              <a:rect l="l" t="t" r="r" b="b"/>
              <a:pathLst>
                <a:path w="8463915" h="10521315">
                  <a:moveTo>
                    <a:pt x="0" y="10520956"/>
                  </a:moveTo>
                  <a:lnTo>
                    <a:pt x="8463553" y="10520956"/>
                  </a:lnTo>
                </a:path>
                <a:path w="8463915" h="10521315">
                  <a:moveTo>
                    <a:pt x="8463553" y="0"/>
                  </a:moveTo>
                  <a:lnTo>
                    <a:pt x="0" y="0"/>
                  </a:lnTo>
                  <a:lnTo>
                    <a:pt x="0" y="10520956"/>
                  </a:lnTo>
                </a:path>
              </a:pathLst>
            </a:custGeom>
            <a:ln w="7078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1" name="Picture 80" descr="A logo with text on it&#10;&#10;AI-generated content may be incorrect.">
            <a:extLst>
              <a:ext uri="{FF2B5EF4-FFF2-40B4-BE49-F238E27FC236}">
                <a16:creationId xmlns:a16="http://schemas.microsoft.com/office/drawing/2014/main" id="{1B9C6B0B-44C7-E744-37D2-90E864E2F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98" y="8630050"/>
            <a:ext cx="5619579" cy="26297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3491" y="3287739"/>
            <a:ext cx="550545" cy="201930"/>
            <a:chOff x="9123491" y="3287739"/>
            <a:chExt cx="550545" cy="201930"/>
          </a:xfrm>
        </p:grpSpPr>
        <p:sp>
          <p:nvSpPr>
            <p:cNvPr id="3" name="object 3"/>
            <p:cNvSpPr/>
            <p:nvPr/>
          </p:nvSpPr>
          <p:spPr>
            <a:xfrm>
              <a:off x="9123489" y="3295922"/>
              <a:ext cx="413384" cy="194310"/>
            </a:xfrm>
            <a:custGeom>
              <a:avLst/>
              <a:gdLst/>
              <a:ahLst/>
              <a:cxnLst/>
              <a:rect l="l" t="t" r="r" b="b"/>
              <a:pathLst>
                <a:path w="413384" h="194310">
                  <a:moveTo>
                    <a:pt x="258914" y="0"/>
                  </a:moveTo>
                  <a:lnTo>
                    <a:pt x="239458" y="0"/>
                  </a:lnTo>
                  <a:lnTo>
                    <a:pt x="192112" y="167246"/>
                  </a:lnTo>
                  <a:lnTo>
                    <a:pt x="136258" y="0"/>
                  </a:lnTo>
                  <a:lnTo>
                    <a:pt x="122656" y="0"/>
                  </a:lnTo>
                  <a:lnTo>
                    <a:pt x="67030" y="167246"/>
                  </a:lnTo>
                  <a:lnTo>
                    <a:pt x="19456" y="0"/>
                  </a:lnTo>
                  <a:lnTo>
                    <a:pt x="0" y="0"/>
                  </a:lnTo>
                  <a:lnTo>
                    <a:pt x="56438" y="190042"/>
                  </a:lnTo>
                  <a:lnTo>
                    <a:pt x="76250" y="190042"/>
                  </a:lnTo>
                  <a:lnTo>
                    <a:pt x="129578" y="34442"/>
                  </a:lnTo>
                  <a:lnTo>
                    <a:pt x="182791" y="190042"/>
                  </a:lnTo>
                  <a:lnTo>
                    <a:pt x="202488" y="190042"/>
                  </a:lnTo>
                  <a:lnTo>
                    <a:pt x="258914" y="0"/>
                  </a:lnTo>
                  <a:close/>
                </a:path>
                <a:path w="413384" h="194310">
                  <a:moveTo>
                    <a:pt x="314210" y="72097"/>
                  </a:moveTo>
                  <a:lnTo>
                    <a:pt x="297395" y="72097"/>
                  </a:lnTo>
                  <a:lnTo>
                    <a:pt x="297395" y="190042"/>
                  </a:lnTo>
                  <a:lnTo>
                    <a:pt x="314210" y="190042"/>
                  </a:lnTo>
                  <a:lnTo>
                    <a:pt x="314210" y="72097"/>
                  </a:lnTo>
                  <a:close/>
                </a:path>
                <a:path w="413384" h="194310">
                  <a:moveTo>
                    <a:pt x="316852" y="34328"/>
                  </a:moveTo>
                  <a:lnTo>
                    <a:pt x="313740" y="29489"/>
                  </a:lnTo>
                  <a:lnTo>
                    <a:pt x="308914" y="26492"/>
                  </a:lnTo>
                  <a:lnTo>
                    <a:pt x="302806" y="26492"/>
                  </a:lnTo>
                  <a:lnTo>
                    <a:pt x="297853" y="29489"/>
                  </a:lnTo>
                  <a:lnTo>
                    <a:pt x="294932" y="34328"/>
                  </a:lnTo>
                  <a:lnTo>
                    <a:pt x="294855" y="40424"/>
                  </a:lnTo>
                  <a:lnTo>
                    <a:pt x="297853" y="45491"/>
                  </a:lnTo>
                  <a:lnTo>
                    <a:pt x="302806" y="48488"/>
                  </a:lnTo>
                  <a:lnTo>
                    <a:pt x="308914" y="48488"/>
                  </a:lnTo>
                  <a:lnTo>
                    <a:pt x="313740" y="45491"/>
                  </a:lnTo>
                  <a:lnTo>
                    <a:pt x="316852" y="40424"/>
                  </a:lnTo>
                  <a:lnTo>
                    <a:pt x="316852" y="34328"/>
                  </a:lnTo>
                  <a:close/>
                </a:path>
                <a:path w="413384" h="194310">
                  <a:moveTo>
                    <a:pt x="413029" y="188429"/>
                  </a:moveTo>
                  <a:lnTo>
                    <a:pt x="408774" y="175069"/>
                  </a:lnTo>
                  <a:lnTo>
                    <a:pt x="403580" y="178879"/>
                  </a:lnTo>
                  <a:lnTo>
                    <a:pt x="389763" y="178879"/>
                  </a:lnTo>
                  <a:lnTo>
                    <a:pt x="382168" y="168503"/>
                  </a:lnTo>
                  <a:lnTo>
                    <a:pt x="382168" y="84772"/>
                  </a:lnTo>
                  <a:lnTo>
                    <a:pt x="411530" y="84772"/>
                  </a:lnTo>
                  <a:lnTo>
                    <a:pt x="411530" y="72097"/>
                  </a:lnTo>
                  <a:lnTo>
                    <a:pt x="382168" y="72097"/>
                  </a:lnTo>
                  <a:lnTo>
                    <a:pt x="382168" y="27990"/>
                  </a:lnTo>
                  <a:lnTo>
                    <a:pt x="365340" y="27990"/>
                  </a:lnTo>
                  <a:lnTo>
                    <a:pt x="365340" y="72097"/>
                  </a:lnTo>
                  <a:lnTo>
                    <a:pt x="353364" y="72097"/>
                  </a:lnTo>
                  <a:lnTo>
                    <a:pt x="353364" y="84772"/>
                  </a:lnTo>
                  <a:lnTo>
                    <a:pt x="365340" y="84772"/>
                  </a:lnTo>
                  <a:lnTo>
                    <a:pt x="365340" y="159639"/>
                  </a:lnTo>
                  <a:lnTo>
                    <a:pt x="365455" y="164604"/>
                  </a:lnTo>
                  <a:lnTo>
                    <a:pt x="366255" y="170903"/>
                  </a:lnTo>
                  <a:lnTo>
                    <a:pt x="368427" y="177863"/>
                  </a:lnTo>
                  <a:lnTo>
                    <a:pt x="372656" y="184810"/>
                  </a:lnTo>
                  <a:lnTo>
                    <a:pt x="379971" y="193738"/>
                  </a:lnTo>
                  <a:lnTo>
                    <a:pt x="393217" y="193738"/>
                  </a:lnTo>
                  <a:lnTo>
                    <a:pt x="398513" y="193738"/>
                  </a:lnTo>
                  <a:lnTo>
                    <a:pt x="409117" y="190855"/>
                  </a:lnTo>
                  <a:lnTo>
                    <a:pt x="413029" y="18842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73269" y="3287739"/>
              <a:ext cx="100666" cy="19822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770110" y="3287739"/>
            <a:ext cx="359410" cy="201930"/>
            <a:chOff x="9770110" y="3287739"/>
            <a:chExt cx="359410" cy="201930"/>
          </a:xfrm>
        </p:grpSpPr>
        <p:sp>
          <p:nvSpPr>
            <p:cNvPr id="6" name="object 6"/>
            <p:cNvSpPr/>
            <p:nvPr/>
          </p:nvSpPr>
          <p:spPr>
            <a:xfrm>
              <a:off x="9770110" y="332390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6516" y="3287739"/>
              <a:ext cx="100667" cy="1982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05653" y="3364333"/>
              <a:ext cx="123242" cy="12531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0227489" y="3364333"/>
            <a:ext cx="603250" cy="181610"/>
            <a:chOff x="10227489" y="3364333"/>
            <a:chExt cx="603250" cy="18161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7489" y="3364333"/>
              <a:ext cx="124386" cy="1815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83903" y="3364333"/>
              <a:ext cx="123242" cy="1253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46537" y="3364333"/>
              <a:ext cx="71872" cy="1216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9277" y="3364333"/>
              <a:ext cx="181408" cy="12163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10875605" y="3322408"/>
            <a:ext cx="626745" cy="167640"/>
            <a:chOff x="10875605" y="3322408"/>
            <a:chExt cx="626745" cy="167640"/>
          </a:xfrm>
        </p:grpSpPr>
        <p:sp>
          <p:nvSpPr>
            <p:cNvPr id="15" name="object 15"/>
            <p:cNvSpPr/>
            <p:nvPr/>
          </p:nvSpPr>
          <p:spPr>
            <a:xfrm>
              <a:off x="10875605" y="332240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32044" y="3364449"/>
              <a:ext cx="86729" cy="1252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46072" y="3364449"/>
              <a:ext cx="86729" cy="125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170004" y="332240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30014" y="3364333"/>
              <a:ext cx="130613" cy="1253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01401" y="3364333"/>
              <a:ext cx="100667" cy="121630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1599740" y="3284399"/>
            <a:ext cx="227329" cy="205740"/>
            <a:chOff x="11599740" y="3284399"/>
            <a:chExt cx="227329" cy="20574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99740" y="3364333"/>
              <a:ext cx="130613" cy="1253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60301" y="3284399"/>
              <a:ext cx="66689" cy="201564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903930" y="3364333"/>
            <a:ext cx="124394" cy="125315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2077736" y="3287739"/>
            <a:ext cx="667385" cy="226060"/>
            <a:chOff x="12077736" y="3287739"/>
            <a:chExt cx="667385" cy="226060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77736" y="3364333"/>
              <a:ext cx="100667" cy="1216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17449" y="3287739"/>
              <a:ext cx="124394" cy="20191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2372135" y="3287854"/>
              <a:ext cx="109220" cy="226060"/>
            </a:xfrm>
            <a:custGeom>
              <a:avLst/>
              <a:gdLst/>
              <a:ahLst/>
              <a:cxnLst/>
              <a:rect l="l" t="t" r="r" b="b"/>
              <a:pathLst>
                <a:path w="109220" h="226060">
                  <a:moveTo>
                    <a:pt x="108614" y="0"/>
                  </a:moveTo>
                  <a:lnTo>
                    <a:pt x="94909" y="0"/>
                  </a:lnTo>
                  <a:lnTo>
                    <a:pt x="0" y="225752"/>
                  </a:lnTo>
                  <a:lnTo>
                    <a:pt x="13707" y="225752"/>
                  </a:lnTo>
                  <a:lnTo>
                    <a:pt x="10861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02059" y="3364333"/>
              <a:ext cx="130613" cy="12531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73077" y="3364333"/>
              <a:ext cx="71872" cy="121630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826612" y="3364333"/>
            <a:ext cx="124394" cy="125315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13000418" y="3287739"/>
            <a:ext cx="1001394" cy="261620"/>
            <a:chOff x="13000418" y="3287739"/>
            <a:chExt cx="1001394" cy="261620"/>
          </a:xfrm>
        </p:grpSpPr>
        <p:sp>
          <p:nvSpPr>
            <p:cNvPr id="33" name="object 33"/>
            <p:cNvSpPr/>
            <p:nvPr/>
          </p:nvSpPr>
          <p:spPr>
            <a:xfrm>
              <a:off x="13000418" y="328785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7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7" y="198108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57777" y="3364333"/>
              <a:ext cx="130613" cy="12531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28819" y="3364333"/>
              <a:ext cx="100667" cy="12163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68302" y="3364333"/>
              <a:ext cx="124624" cy="18497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28954" y="3364449"/>
              <a:ext cx="86731" cy="12520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3652888" y="332240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713473" y="3287739"/>
              <a:ext cx="124394" cy="2019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78295" y="3364333"/>
              <a:ext cx="123242" cy="125315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091724" y="3364333"/>
            <a:ext cx="124392" cy="12531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265530" y="3364333"/>
            <a:ext cx="100665" cy="121630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14464445" y="3287739"/>
            <a:ext cx="290830" cy="201930"/>
            <a:chOff x="14464445" y="3287739"/>
            <a:chExt cx="290830" cy="201930"/>
          </a:xfrm>
        </p:grpSpPr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64445" y="3364333"/>
              <a:ext cx="124394" cy="12531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630534" y="3287739"/>
              <a:ext cx="124394" cy="201910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4802152" y="3368020"/>
            <a:ext cx="99745" cy="12162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14949234" y="3287858"/>
            <a:ext cx="116205" cy="201930"/>
          </a:xfrm>
          <a:custGeom>
            <a:avLst/>
            <a:gdLst/>
            <a:ahLst/>
            <a:cxnLst/>
            <a:rect l="l" t="t" r="r" b="b"/>
            <a:pathLst>
              <a:path w="116205" h="201929">
                <a:moveTo>
                  <a:pt x="16814" y="0"/>
                </a:moveTo>
                <a:lnTo>
                  <a:pt x="0" y="0"/>
                </a:lnTo>
                <a:lnTo>
                  <a:pt x="0" y="198107"/>
                </a:lnTo>
                <a:lnTo>
                  <a:pt x="16814" y="198107"/>
                </a:lnTo>
                <a:lnTo>
                  <a:pt x="16814" y="0"/>
                </a:lnTo>
                <a:close/>
              </a:path>
              <a:path w="116205" h="201929">
                <a:moveTo>
                  <a:pt x="115658" y="196494"/>
                </a:moveTo>
                <a:lnTo>
                  <a:pt x="111404" y="183134"/>
                </a:lnTo>
                <a:lnTo>
                  <a:pt x="106222" y="186944"/>
                </a:lnTo>
                <a:lnTo>
                  <a:pt x="92392" y="186944"/>
                </a:lnTo>
                <a:lnTo>
                  <a:pt x="84797" y="176568"/>
                </a:lnTo>
                <a:lnTo>
                  <a:pt x="84797" y="92837"/>
                </a:lnTo>
                <a:lnTo>
                  <a:pt x="114160" y="92837"/>
                </a:lnTo>
                <a:lnTo>
                  <a:pt x="114160" y="80162"/>
                </a:lnTo>
                <a:lnTo>
                  <a:pt x="84797" y="80162"/>
                </a:lnTo>
                <a:lnTo>
                  <a:pt x="84797" y="36055"/>
                </a:lnTo>
                <a:lnTo>
                  <a:pt x="67970" y="36055"/>
                </a:lnTo>
                <a:lnTo>
                  <a:pt x="67970" y="80162"/>
                </a:lnTo>
                <a:lnTo>
                  <a:pt x="55994" y="80162"/>
                </a:lnTo>
                <a:lnTo>
                  <a:pt x="55994" y="92837"/>
                </a:lnTo>
                <a:lnTo>
                  <a:pt x="67970" y="92837"/>
                </a:lnTo>
                <a:lnTo>
                  <a:pt x="67970" y="167703"/>
                </a:lnTo>
                <a:lnTo>
                  <a:pt x="68084" y="172669"/>
                </a:lnTo>
                <a:lnTo>
                  <a:pt x="68884" y="178968"/>
                </a:lnTo>
                <a:lnTo>
                  <a:pt x="71056" y="185928"/>
                </a:lnTo>
                <a:lnTo>
                  <a:pt x="75285" y="192874"/>
                </a:lnTo>
                <a:lnTo>
                  <a:pt x="82600" y="201803"/>
                </a:lnTo>
                <a:lnTo>
                  <a:pt x="95846" y="201803"/>
                </a:lnTo>
                <a:lnTo>
                  <a:pt x="101142" y="201803"/>
                </a:lnTo>
                <a:lnTo>
                  <a:pt x="111747" y="198920"/>
                </a:lnTo>
                <a:lnTo>
                  <a:pt x="115658" y="19649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5142047" y="3287739"/>
            <a:ext cx="512445" cy="201930"/>
            <a:chOff x="15142047" y="3287739"/>
            <a:chExt cx="512445" cy="201930"/>
          </a:xfrm>
        </p:grpSpPr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142047" y="3368020"/>
              <a:ext cx="210548" cy="11794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384731" y="3287739"/>
              <a:ext cx="100667" cy="1982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523868" y="3364333"/>
              <a:ext cx="130613" cy="125315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5743747" y="3323906"/>
            <a:ext cx="212090" cy="166370"/>
            <a:chOff x="15743747" y="3323906"/>
            <a:chExt cx="212090" cy="166370"/>
          </a:xfrm>
        </p:grpSpPr>
        <p:sp>
          <p:nvSpPr>
            <p:cNvPr id="53" name="object 53"/>
            <p:cNvSpPr/>
            <p:nvPr/>
          </p:nvSpPr>
          <p:spPr>
            <a:xfrm>
              <a:off x="15743747" y="332390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31283" y="3364333"/>
              <a:ext cx="124394" cy="125315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16005089" y="3287854"/>
            <a:ext cx="348615" cy="201930"/>
            <a:chOff x="16005089" y="3287854"/>
            <a:chExt cx="348615" cy="201930"/>
          </a:xfrm>
        </p:grpSpPr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005089" y="3287854"/>
              <a:ext cx="88688" cy="1981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17274" y="3364333"/>
              <a:ext cx="123242" cy="12531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266547" y="3364449"/>
              <a:ext cx="86731" cy="125200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6443233" y="3364333"/>
            <a:ext cx="255904" cy="125730"/>
            <a:chOff x="16443233" y="3364333"/>
            <a:chExt cx="255904" cy="125730"/>
          </a:xfrm>
        </p:grpSpPr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443233" y="3364333"/>
              <a:ext cx="104122" cy="1253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574423" y="3364333"/>
              <a:ext cx="124394" cy="125315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6748230" y="3364333"/>
            <a:ext cx="215900" cy="125730"/>
            <a:chOff x="16748230" y="3364333"/>
            <a:chExt cx="215900" cy="125730"/>
          </a:xfrm>
        </p:grpSpPr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48230" y="3364333"/>
              <a:ext cx="71872" cy="12163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40696" y="3364333"/>
              <a:ext cx="123241" cy="125315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9125449" y="3619467"/>
            <a:ext cx="227329" cy="205740"/>
            <a:chOff x="9125449" y="3619467"/>
            <a:chExt cx="227329" cy="205740"/>
          </a:xfrm>
        </p:grpSpPr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125449" y="3699401"/>
              <a:ext cx="130613" cy="12531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286010" y="3619467"/>
              <a:ext cx="66689" cy="201564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9419158" y="3699402"/>
            <a:ext cx="418465" cy="181610"/>
            <a:chOff x="9419158" y="3699402"/>
            <a:chExt cx="418465" cy="181610"/>
          </a:xfrm>
        </p:grpSpPr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419158" y="3703088"/>
              <a:ext cx="127043" cy="17783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68891" y="3699402"/>
              <a:ext cx="130613" cy="1253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737860" y="3703088"/>
              <a:ext cx="99745" cy="121629"/>
            </a:xfrm>
            <a:prstGeom prst="rect">
              <a:avLst/>
            </a:prstGeom>
          </p:spPr>
        </p:pic>
      </p:grpSp>
      <p:sp>
        <p:nvSpPr>
          <p:cNvPr id="72" name="object 72"/>
          <p:cNvSpPr/>
          <p:nvPr/>
        </p:nvSpPr>
        <p:spPr>
          <a:xfrm>
            <a:off x="9890243" y="3801105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10019129" y="3699402"/>
            <a:ext cx="295275" cy="185420"/>
            <a:chOff x="10019129" y="3699402"/>
            <a:chExt cx="295275" cy="185420"/>
          </a:xfrm>
        </p:grpSpPr>
        <p:pic>
          <p:nvPicPr>
            <p:cNvPr id="74" name="object 7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19129" y="3699402"/>
              <a:ext cx="124624" cy="18497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183260" y="3699402"/>
              <a:ext cx="130613" cy="125315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10404635" y="3699402"/>
            <a:ext cx="271780" cy="125730"/>
            <a:chOff x="10404635" y="3699402"/>
            <a:chExt cx="271780" cy="125730"/>
          </a:xfrm>
        </p:grpSpPr>
        <p:pic>
          <p:nvPicPr>
            <p:cNvPr id="77" name="object 7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404635" y="3699402"/>
              <a:ext cx="130613" cy="12531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575308" y="3699402"/>
              <a:ext cx="100667" cy="121630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0774225" y="3699402"/>
            <a:ext cx="124394" cy="125315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11007233" y="3658974"/>
            <a:ext cx="495934" cy="166370"/>
            <a:chOff x="11007233" y="3658974"/>
            <a:chExt cx="495934" cy="166370"/>
          </a:xfrm>
        </p:grpSpPr>
        <p:pic>
          <p:nvPicPr>
            <p:cNvPr id="81" name="object 8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007233" y="3699402"/>
              <a:ext cx="100667" cy="12163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146946" y="3699402"/>
              <a:ext cx="124394" cy="12531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1308890" y="365897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403106" y="3703088"/>
              <a:ext cx="99745" cy="121629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11550190" y="3699402"/>
            <a:ext cx="215900" cy="125730"/>
            <a:chOff x="11550190" y="3699402"/>
            <a:chExt cx="215900" cy="125730"/>
          </a:xfrm>
        </p:grpSpPr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550190" y="3699402"/>
              <a:ext cx="71872" cy="12163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642794" y="3699402"/>
              <a:ext cx="123242" cy="125315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11845949" y="3699402"/>
            <a:ext cx="357505" cy="125730"/>
            <a:chOff x="11845949" y="3699402"/>
            <a:chExt cx="357505" cy="125730"/>
          </a:xfrm>
        </p:grpSpPr>
        <p:pic>
          <p:nvPicPr>
            <p:cNvPr id="89" name="object 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845949" y="3703088"/>
              <a:ext cx="210547" cy="11794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078635" y="3699402"/>
              <a:ext cx="124394" cy="125315"/>
            </a:xfrm>
            <a:prstGeom prst="rect">
              <a:avLst/>
            </a:prstGeom>
          </p:spPr>
        </p:pic>
      </p:grpSp>
      <p:sp>
        <p:nvSpPr>
          <p:cNvPr id="91" name="object 91"/>
          <p:cNvSpPr/>
          <p:nvPr/>
        </p:nvSpPr>
        <p:spPr>
          <a:xfrm>
            <a:off x="12252441" y="362292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2318786" y="3622923"/>
            <a:ext cx="88688" cy="198108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12502266" y="3657477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2571259" y="3699402"/>
            <a:ext cx="100667" cy="121630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12760016" y="3699402"/>
            <a:ext cx="418465" cy="181610"/>
            <a:chOff x="12760016" y="3699402"/>
            <a:chExt cx="418465" cy="181610"/>
          </a:xfrm>
        </p:grpSpPr>
        <p:pic>
          <p:nvPicPr>
            <p:cNvPr id="96" name="object 9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760016" y="3703088"/>
              <a:ext cx="127042" cy="17783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909749" y="3699402"/>
              <a:ext cx="130613" cy="12531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078717" y="3703088"/>
              <a:ext cx="99745" cy="121629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3225802" y="3699402"/>
            <a:ext cx="71872" cy="121630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3387745" y="3622807"/>
            <a:ext cx="1779273" cy="261573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5271717" y="3699402"/>
            <a:ext cx="124394" cy="125315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15504726" y="3699402"/>
            <a:ext cx="281940" cy="181610"/>
            <a:chOff x="15504726" y="3699402"/>
            <a:chExt cx="281940" cy="181610"/>
          </a:xfrm>
        </p:grpSpPr>
        <p:pic>
          <p:nvPicPr>
            <p:cNvPr id="103" name="object 10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504726" y="3699402"/>
              <a:ext cx="124384" cy="18152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661715" y="3699402"/>
              <a:ext cx="124394" cy="125315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15835521" y="3622923"/>
            <a:ext cx="191770" cy="198120"/>
            <a:chOff x="15835521" y="3622923"/>
            <a:chExt cx="191770" cy="198120"/>
          </a:xfrm>
        </p:grpSpPr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835521" y="3699401"/>
              <a:ext cx="71872" cy="12163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5938262" y="3622923"/>
              <a:ext cx="88688" cy="198108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16115408" y="3699402"/>
            <a:ext cx="242570" cy="125730"/>
            <a:chOff x="16115408" y="3699402"/>
            <a:chExt cx="242570" cy="125730"/>
          </a:xfrm>
        </p:grpSpPr>
        <p:pic>
          <p:nvPicPr>
            <p:cNvPr id="109" name="object 10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115408" y="3699402"/>
              <a:ext cx="130613" cy="12531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286104" y="3699402"/>
              <a:ext cx="71872" cy="121630"/>
            </a:xfrm>
            <a:prstGeom prst="rect">
              <a:avLst/>
            </a:prstGeom>
          </p:spPr>
        </p:pic>
      </p:grpSp>
      <p:pic>
        <p:nvPicPr>
          <p:cNvPr id="111" name="object 111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6439639" y="3699402"/>
            <a:ext cx="124394" cy="125315"/>
          </a:xfrm>
          <a:prstGeom prst="rect">
            <a:avLst/>
          </a:prstGeom>
        </p:spPr>
      </p:pic>
      <p:sp>
        <p:nvSpPr>
          <p:cNvPr id="112" name="object 112"/>
          <p:cNvSpPr/>
          <p:nvPr/>
        </p:nvSpPr>
        <p:spPr>
          <a:xfrm>
            <a:off x="16672647" y="362292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3" name="object 113"/>
          <p:cNvGrpSpPr/>
          <p:nvPr/>
        </p:nvGrpSpPr>
        <p:grpSpPr>
          <a:xfrm>
            <a:off x="16730008" y="3699402"/>
            <a:ext cx="417830" cy="125730"/>
            <a:chOff x="16730008" y="3699402"/>
            <a:chExt cx="417830" cy="125730"/>
          </a:xfrm>
        </p:grpSpPr>
        <p:pic>
          <p:nvPicPr>
            <p:cNvPr id="114" name="object 11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6892066" y="3699402"/>
              <a:ext cx="104122" cy="12531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730008" y="3699402"/>
              <a:ext cx="130613" cy="12531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023255" y="3699402"/>
              <a:ext cx="124394" cy="125315"/>
            </a:xfrm>
            <a:prstGeom prst="rect">
              <a:avLst/>
            </a:prstGeom>
          </p:spPr>
        </p:pic>
      </p:grpSp>
      <p:sp>
        <p:nvSpPr>
          <p:cNvPr id="117" name="object 117"/>
          <p:cNvSpPr/>
          <p:nvPr/>
        </p:nvSpPr>
        <p:spPr>
          <a:xfrm>
            <a:off x="17197061" y="362292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8" name="object 1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4433" y="3957875"/>
            <a:ext cx="100667" cy="198224"/>
          </a:xfrm>
          <a:prstGeom prst="rect">
            <a:avLst/>
          </a:prstGeom>
        </p:spPr>
      </p:pic>
      <p:sp>
        <p:nvSpPr>
          <p:cNvPr id="119" name="object 119"/>
          <p:cNvSpPr/>
          <p:nvPr/>
        </p:nvSpPr>
        <p:spPr>
          <a:xfrm>
            <a:off x="9279905" y="3992545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0" name="object 120"/>
          <p:cNvGrpSpPr/>
          <p:nvPr/>
        </p:nvGrpSpPr>
        <p:grpSpPr>
          <a:xfrm>
            <a:off x="9348898" y="3957991"/>
            <a:ext cx="235585" cy="201930"/>
            <a:chOff x="9348898" y="3957991"/>
            <a:chExt cx="235585" cy="201930"/>
          </a:xfrm>
        </p:grpSpPr>
        <p:pic>
          <p:nvPicPr>
            <p:cNvPr id="121" name="object 12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348898" y="3957991"/>
              <a:ext cx="88688" cy="19810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61198" y="4034470"/>
              <a:ext cx="123241" cy="125315"/>
            </a:xfrm>
            <a:prstGeom prst="rect">
              <a:avLst/>
            </a:prstGeom>
          </p:spPr>
        </p:pic>
      </p:grpSp>
      <p:sp>
        <p:nvSpPr>
          <p:cNvPr id="123" name="object 123"/>
          <p:cNvSpPr/>
          <p:nvPr/>
        </p:nvSpPr>
        <p:spPr>
          <a:xfrm>
            <a:off x="9631203" y="4136174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9774256" y="3966053"/>
            <a:ext cx="413384" cy="194310"/>
            <a:chOff x="9774256" y="3966053"/>
            <a:chExt cx="413384" cy="194310"/>
          </a:xfrm>
        </p:grpSpPr>
        <p:pic>
          <p:nvPicPr>
            <p:cNvPr id="125" name="object 12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774256" y="3966053"/>
              <a:ext cx="131766" cy="19373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46220" y="4034586"/>
              <a:ext cx="86730" cy="12520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3819" y="4034470"/>
              <a:ext cx="123241" cy="125315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10275174" y="3957875"/>
            <a:ext cx="359410" cy="201930"/>
            <a:chOff x="10275174" y="3957875"/>
            <a:chExt cx="359410" cy="201930"/>
          </a:xfrm>
        </p:grpSpPr>
        <p:sp>
          <p:nvSpPr>
            <p:cNvPr id="129" name="object 129"/>
            <p:cNvSpPr/>
            <p:nvPr/>
          </p:nvSpPr>
          <p:spPr>
            <a:xfrm>
              <a:off x="10275174" y="399404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71579" y="3957875"/>
              <a:ext cx="100667" cy="19822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0716" y="4034470"/>
              <a:ext cx="123241" cy="125315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10732552" y="3957991"/>
            <a:ext cx="443230" cy="201930"/>
            <a:chOff x="10732552" y="3957991"/>
            <a:chExt cx="443230" cy="201930"/>
          </a:xfrm>
        </p:grpSpPr>
        <p:pic>
          <p:nvPicPr>
            <p:cNvPr id="133" name="object 13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732552" y="3957991"/>
              <a:ext cx="124386" cy="20179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888966" y="4034470"/>
              <a:ext cx="130613" cy="12531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051347" y="4034470"/>
              <a:ext cx="124394" cy="125315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11225153" y="3957875"/>
            <a:ext cx="219075" cy="201930"/>
            <a:chOff x="11225153" y="3957875"/>
            <a:chExt cx="219075" cy="201930"/>
          </a:xfrm>
        </p:grpSpPr>
        <p:pic>
          <p:nvPicPr>
            <p:cNvPr id="137" name="object 13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319486" y="3957875"/>
              <a:ext cx="124394" cy="20191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25153" y="4034470"/>
              <a:ext cx="71872" cy="121630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11542012" y="3994042"/>
            <a:ext cx="218440" cy="166370"/>
            <a:chOff x="11542012" y="3994042"/>
            <a:chExt cx="218440" cy="166370"/>
          </a:xfrm>
        </p:grpSpPr>
        <p:sp>
          <p:nvSpPr>
            <p:cNvPr id="140" name="object 140"/>
            <p:cNvSpPr/>
            <p:nvPr/>
          </p:nvSpPr>
          <p:spPr>
            <a:xfrm>
              <a:off x="11542012" y="399404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29433" y="4034470"/>
              <a:ext cx="130613" cy="125315"/>
            </a:xfrm>
            <a:prstGeom prst="rect">
              <a:avLst/>
            </a:prstGeom>
          </p:spPr>
        </p:pic>
      </p:grpSp>
      <p:grpSp>
        <p:nvGrpSpPr>
          <p:cNvPr id="142" name="object 142"/>
          <p:cNvGrpSpPr/>
          <p:nvPr/>
        </p:nvGrpSpPr>
        <p:grpSpPr>
          <a:xfrm>
            <a:off x="11859793" y="3957991"/>
            <a:ext cx="506730" cy="258445"/>
            <a:chOff x="11859793" y="3957991"/>
            <a:chExt cx="506730" cy="258445"/>
          </a:xfrm>
        </p:grpSpPr>
        <p:pic>
          <p:nvPicPr>
            <p:cNvPr id="143" name="object 14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859793" y="4034470"/>
              <a:ext cx="124386" cy="181523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12025192" y="3957991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83127" y="4034470"/>
              <a:ext cx="124394" cy="12531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239173" y="4038156"/>
              <a:ext cx="127043" cy="177836"/>
            </a:xfrm>
            <a:prstGeom prst="rect">
              <a:avLst/>
            </a:prstGeom>
          </p:spPr>
        </p:pic>
      </p:grpSp>
      <p:pic>
        <p:nvPicPr>
          <p:cNvPr id="147" name="object 14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2464004" y="3966053"/>
            <a:ext cx="137063" cy="190046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12648406" y="3994042"/>
            <a:ext cx="356235" cy="166370"/>
            <a:chOff x="12648406" y="3994042"/>
            <a:chExt cx="356235" cy="166370"/>
          </a:xfrm>
        </p:grpSpPr>
        <p:pic>
          <p:nvPicPr>
            <p:cNvPr id="149" name="object 14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48406" y="4034470"/>
              <a:ext cx="124394" cy="125315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2810233" y="399404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904450" y="4038156"/>
              <a:ext cx="99745" cy="121629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13051535" y="4034470"/>
            <a:ext cx="215900" cy="125730"/>
            <a:chOff x="13051535" y="4034470"/>
            <a:chExt cx="215900" cy="125730"/>
          </a:xfrm>
        </p:grpSpPr>
        <p:pic>
          <p:nvPicPr>
            <p:cNvPr id="153" name="object 1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51535" y="4034470"/>
              <a:ext cx="71872" cy="121630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139" y="4034470"/>
              <a:ext cx="123242" cy="125315"/>
            </a:xfrm>
            <a:prstGeom prst="rect">
              <a:avLst/>
            </a:prstGeom>
          </p:spPr>
        </p:pic>
      </p:grpSp>
      <p:grpSp>
        <p:nvGrpSpPr>
          <p:cNvPr id="155" name="object 155"/>
          <p:cNvGrpSpPr/>
          <p:nvPr/>
        </p:nvGrpSpPr>
        <p:grpSpPr>
          <a:xfrm>
            <a:off x="13335545" y="3966053"/>
            <a:ext cx="398145" cy="194310"/>
            <a:chOff x="13335545" y="3966053"/>
            <a:chExt cx="398145" cy="194310"/>
          </a:xfrm>
        </p:grpSpPr>
        <p:sp>
          <p:nvSpPr>
            <p:cNvPr id="156" name="object 156"/>
            <p:cNvSpPr/>
            <p:nvPr/>
          </p:nvSpPr>
          <p:spPr>
            <a:xfrm>
              <a:off x="13335545" y="3966053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80" h="190500">
                  <a:moveTo>
                    <a:pt x="258924" y="0"/>
                  </a:moveTo>
                  <a:lnTo>
                    <a:pt x="239458" y="0"/>
                  </a:lnTo>
                  <a:lnTo>
                    <a:pt x="192120" y="167241"/>
                  </a:lnTo>
                  <a:lnTo>
                    <a:pt x="136258" y="0"/>
                  </a:lnTo>
                  <a:lnTo>
                    <a:pt x="122666" y="0"/>
                  </a:lnTo>
                  <a:lnTo>
                    <a:pt x="67034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8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90" y="190046"/>
                  </a:lnTo>
                  <a:lnTo>
                    <a:pt x="202486" y="190046"/>
                  </a:lnTo>
                  <a:lnTo>
                    <a:pt x="25892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609097" y="4034470"/>
              <a:ext cx="124394" cy="125315"/>
            </a:xfrm>
            <a:prstGeom prst="rect">
              <a:avLst/>
            </a:prstGeom>
          </p:spPr>
        </p:pic>
      </p:grpSp>
      <p:sp>
        <p:nvSpPr>
          <p:cNvPr id="158" name="object 158"/>
          <p:cNvSpPr/>
          <p:nvPr/>
        </p:nvSpPr>
        <p:spPr>
          <a:xfrm>
            <a:off x="13782902" y="395799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9" name="object 159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3849247" y="3957991"/>
            <a:ext cx="88688" cy="198108"/>
          </a:xfrm>
          <a:prstGeom prst="rect">
            <a:avLst/>
          </a:prstGeom>
        </p:spPr>
      </p:pic>
      <p:grpSp>
        <p:nvGrpSpPr>
          <p:cNvPr id="160" name="object 160"/>
          <p:cNvGrpSpPr/>
          <p:nvPr/>
        </p:nvGrpSpPr>
        <p:grpSpPr>
          <a:xfrm>
            <a:off x="14033535" y="3966053"/>
            <a:ext cx="170815" cy="190500"/>
            <a:chOff x="14033535" y="3966053"/>
            <a:chExt cx="170815" cy="190500"/>
          </a:xfrm>
        </p:grpSpPr>
        <p:pic>
          <p:nvPicPr>
            <p:cNvPr id="161" name="object 16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033535" y="3966053"/>
              <a:ext cx="115524" cy="190046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14182001" y="399254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3" name="object 163"/>
          <p:cNvGrpSpPr/>
          <p:nvPr/>
        </p:nvGrpSpPr>
        <p:grpSpPr>
          <a:xfrm>
            <a:off x="14250993" y="4034470"/>
            <a:ext cx="434975" cy="185420"/>
            <a:chOff x="14250993" y="4034470"/>
            <a:chExt cx="434975" cy="185420"/>
          </a:xfrm>
        </p:grpSpPr>
        <p:pic>
          <p:nvPicPr>
            <p:cNvPr id="164" name="object 16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50993" y="4034470"/>
              <a:ext cx="100667" cy="12163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390476" y="4034470"/>
              <a:ext cx="124624" cy="184978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4554953" y="4034470"/>
              <a:ext cx="130613" cy="125315"/>
            </a:xfrm>
            <a:prstGeom prst="rect">
              <a:avLst/>
            </a:prstGeom>
          </p:spPr>
        </p:pic>
      </p:grpSp>
      <p:sp>
        <p:nvSpPr>
          <p:cNvPr id="167" name="object 167"/>
          <p:cNvSpPr/>
          <p:nvPr/>
        </p:nvSpPr>
        <p:spPr>
          <a:xfrm>
            <a:off x="14731755" y="3957991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30" h="201929">
                <a:moveTo>
                  <a:pt x="20040" y="0"/>
                </a:moveTo>
                <a:lnTo>
                  <a:pt x="3685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0" y="0"/>
                </a:lnTo>
                <a:close/>
              </a:path>
              <a:path w="24130" h="201929">
                <a:moveTo>
                  <a:pt x="15088" y="178182"/>
                </a:moveTo>
                <a:lnTo>
                  <a:pt x="8637" y="178182"/>
                </a:lnTo>
                <a:lnTo>
                  <a:pt x="3224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4" y="198569"/>
                </a:lnTo>
                <a:lnTo>
                  <a:pt x="8637" y="201794"/>
                </a:lnTo>
                <a:lnTo>
                  <a:pt x="15088" y="201794"/>
                </a:lnTo>
                <a:lnTo>
                  <a:pt x="20387" y="198569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8" name="object 168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946232" y="3172695"/>
            <a:ext cx="7106914" cy="7107510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9109678" y="5255590"/>
            <a:ext cx="8646354" cy="3911600"/>
          </a:xfrm>
          <a:prstGeom prst="rect">
            <a:avLst/>
          </a:prstGeom>
        </p:spPr>
      </p:pic>
      <p:sp>
        <p:nvSpPr>
          <p:cNvPr id="170" name="object 170"/>
          <p:cNvSpPr/>
          <p:nvPr/>
        </p:nvSpPr>
        <p:spPr>
          <a:xfrm>
            <a:off x="3984967" y="862214"/>
            <a:ext cx="434975" cy="579120"/>
          </a:xfrm>
          <a:custGeom>
            <a:avLst/>
            <a:gdLst/>
            <a:ahLst/>
            <a:cxnLst/>
            <a:rect l="l" t="t" r="r" b="b"/>
            <a:pathLst>
              <a:path w="434975" h="579119">
                <a:moveTo>
                  <a:pt x="434960" y="0"/>
                </a:moveTo>
                <a:lnTo>
                  <a:pt x="363753" y="0"/>
                </a:lnTo>
                <a:lnTo>
                  <a:pt x="363753" y="458462"/>
                </a:lnTo>
                <a:lnTo>
                  <a:pt x="71207" y="0"/>
                </a:lnTo>
                <a:lnTo>
                  <a:pt x="0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71207" y="120666"/>
                </a:lnTo>
                <a:lnTo>
                  <a:pt x="363753" y="578778"/>
                </a:lnTo>
                <a:lnTo>
                  <a:pt x="434960" y="578778"/>
                </a:lnTo>
                <a:lnTo>
                  <a:pt x="434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555327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1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1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048867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8" y="0"/>
                </a:lnTo>
                <a:lnTo>
                  <a:pt x="39988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8" y="185910"/>
                </a:lnTo>
                <a:lnTo>
                  <a:pt x="39988" y="393218"/>
                </a:lnTo>
                <a:lnTo>
                  <a:pt x="50347" y="452748"/>
                </a:lnTo>
                <a:lnTo>
                  <a:pt x="72522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4" y="487225"/>
                </a:lnTo>
                <a:lnTo>
                  <a:pt x="183806" y="432856"/>
                </a:lnTo>
                <a:lnTo>
                  <a:pt x="178917" y="436292"/>
                </a:lnTo>
                <a:lnTo>
                  <a:pt x="171704" y="440090"/>
                </a:lnTo>
                <a:lnTo>
                  <a:pt x="161773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9" y="185910"/>
                </a:lnTo>
                <a:lnTo>
                  <a:pt x="194329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348779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5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7" y="263705"/>
                </a:lnTo>
                <a:lnTo>
                  <a:pt x="214542" y="303683"/>
                </a:lnTo>
                <a:lnTo>
                  <a:pt x="161707" y="313943"/>
                </a:lnTo>
                <a:lnTo>
                  <a:pt x="146272" y="313516"/>
                </a:lnTo>
                <a:lnTo>
                  <a:pt x="107380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29" y="344151"/>
                </a:lnTo>
                <a:lnTo>
                  <a:pt x="107512" y="366332"/>
                </a:lnTo>
                <a:lnTo>
                  <a:pt x="161707" y="370418"/>
                </a:lnTo>
                <a:lnTo>
                  <a:pt x="188119" y="369834"/>
                </a:lnTo>
                <a:lnTo>
                  <a:pt x="255018" y="354658"/>
                </a:lnTo>
                <a:lnTo>
                  <a:pt x="297374" y="320611"/>
                </a:lnTo>
                <a:lnTo>
                  <a:pt x="319659" y="263089"/>
                </a:lnTo>
                <a:lnTo>
                  <a:pt x="323765" y="208710"/>
                </a:lnTo>
                <a:lnTo>
                  <a:pt x="323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808645" y="1070575"/>
            <a:ext cx="240665" cy="370840"/>
          </a:xfrm>
          <a:custGeom>
            <a:avLst/>
            <a:gdLst/>
            <a:ahLst/>
            <a:cxnLst/>
            <a:rect l="l" t="t" r="r" b="b"/>
            <a:pathLst>
              <a:path w="240664" h="370840">
                <a:moveTo>
                  <a:pt x="176439" y="0"/>
                </a:moveTo>
                <a:lnTo>
                  <a:pt x="133508" y="6881"/>
                </a:lnTo>
                <a:lnTo>
                  <a:pt x="94095" y="30407"/>
                </a:lnTo>
                <a:lnTo>
                  <a:pt x="68050" y="63840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4168"/>
                </a:lnTo>
                <a:lnTo>
                  <a:pt x="68256" y="137306"/>
                </a:lnTo>
                <a:lnTo>
                  <a:pt x="85441" y="96860"/>
                </a:lnTo>
                <a:lnTo>
                  <a:pt x="115580" y="71382"/>
                </a:lnTo>
                <a:lnTo>
                  <a:pt x="160304" y="59280"/>
                </a:lnTo>
                <a:lnTo>
                  <a:pt x="164277" y="59335"/>
                </a:lnTo>
                <a:lnTo>
                  <a:pt x="204710" y="68428"/>
                </a:lnTo>
                <a:lnTo>
                  <a:pt x="212569" y="72259"/>
                </a:lnTo>
                <a:lnTo>
                  <a:pt x="240631" y="14732"/>
                </a:lnTo>
                <a:lnTo>
                  <a:pt x="197683" y="1512"/>
                </a:lnTo>
                <a:lnTo>
                  <a:pt x="188072" y="441"/>
                </a:lnTo>
                <a:lnTo>
                  <a:pt x="17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100840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1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09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678206" y="862221"/>
            <a:ext cx="1213485" cy="590550"/>
          </a:xfrm>
          <a:custGeom>
            <a:avLst/>
            <a:gdLst/>
            <a:ahLst/>
            <a:cxnLst/>
            <a:rect l="l" t="t" r="r" b="b"/>
            <a:pathLst>
              <a:path w="1213484" h="590550">
                <a:moveTo>
                  <a:pt x="793102" y="0"/>
                </a:moveTo>
                <a:lnTo>
                  <a:pt x="713828" y="0"/>
                </a:lnTo>
                <a:lnTo>
                  <a:pt x="579831" y="483717"/>
                </a:lnTo>
                <a:lnTo>
                  <a:pt x="423735" y="0"/>
                </a:lnTo>
                <a:lnTo>
                  <a:pt x="369366" y="0"/>
                </a:lnTo>
                <a:lnTo>
                  <a:pt x="213626" y="483717"/>
                </a:lnTo>
                <a:lnTo>
                  <a:pt x="79273" y="0"/>
                </a:lnTo>
                <a:lnTo>
                  <a:pt x="0" y="0"/>
                </a:lnTo>
                <a:lnTo>
                  <a:pt x="170484" y="578777"/>
                </a:lnTo>
                <a:lnTo>
                  <a:pt x="250456" y="578777"/>
                </a:lnTo>
                <a:lnTo>
                  <a:pt x="396735" y="138899"/>
                </a:lnTo>
                <a:lnTo>
                  <a:pt x="543001" y="578777"/>
                </a:lnTo>
                <a:lnTo>
                  <a:pt x="622630" y="578777"/>
                </a:lnTo>
                <a:lnTo>
                  <a:pt x="793102" y="0"/>
                </a:lnTo>
                <a:close/>
              </a:path>
              <a:path w="1213484" h="590550">
                <a:moveTo>
                  <a:pt x="1213332" y="219583"/>
                </a:moveTo>
                <a:lnTo>
                  <a:pt x="1147381" y="219583"/>
                </a:lnTo>
                <a:lnTo>
                  <a:pt x="1147381" y="399186"/>
                </a:lnTo>
                <a:lnTo>
                  <a:pt x="1147140" y="411099"/>
                </a:lnTo>
                <a:lnTo>
                  <a:pt x="1131252" y="467575"/>
                </a:lnTo>
                <a:lnTo>
                  <a:pt x="1104963" y="501307"/>
                </a:lnTo>
                <a:lnTo>
                  <a:pt x="1064628" y="525043"/>
                </a:lnTo>
                <a:lnTo>
                  <a:pt x="1021803" y="531418"/>
                </a:lnTo>
                <a:lnTo>
                  <a:pt x="1010539" y="531152"/>
                </a:lnTo>
                <a:lnTo>
                  <a:pt x="956919" y="514413"/>
                </a:lnTo>
                <a:lnTo>
                  <a:pt x="924725" y="486600"/>
                </a:lnTo>
                <a:lnTo>
                  <a:pt x="901992" y="443877"/>
                </a:lnTo>
                <a:lnTo>
                  <a:pt x="895883" y="399186"/>
                </a:lnTo>
                <a:lnTo>
                  <a:pt x="896137" y="387261"/>
                </a:lnTo>
                <a:lnTo>
                  <a:pt x="912190" y="330784"/>
                </a:lnTo>
                <a:lnTo>
                  <a:pt x="938707" y="297053"/>
                </a:lnTo>
                <a:lnTo>
                  <a:pt x="979233" y="273316"/>
                </a:lnTo>
                <a:lnTo>
                  <a:pt x="1021803" y="266941"/>
                </a:lnTo>
                <a:lnTo>
                  <a:pt x="1033183" y="267208"/>
                </a:lnTo>
                <a:lnTo>
                  <a:pt x="1086878" y="283946"/>
                </a:lnTo>
                <a:lnTo>
                  <a:pt x="1118831" y="311683"/>
                </a:lnTo>
                <a:lnTo>
                  <a:pt x="1141336" y="354241"/>
                </a:lnTo>
                <a:lnTo>
                  <a:pt x="1147381" y="399186"/>
                </a:lnTo>
                <a:lnTo>
                  <a:pt x="1147381" y="219583"/>
                </a:lnTo>
                <a:lnTo>
                  <a:pt x="1145286" y="219583"/>
                </a:lnTo>
                <a:lnTo>
                  <a:pt x="1145286" y="285178"/>
                </a:lnTo>
                <a:lnTo>
                  <a:pt x="1138529" y="274116"/>
                </a:lnTo>
                <a:lnTo>
                  <a:pt x="1132967" y="266941"/>
                </a:lnTo>
                <a:lnTo>
                  <a:pt x="1127633" y="260057"/>
                </a:lnTo>
                <a:lnTo>
                  <a:pt x="1110945" y="244411"/>
                </a:lnTo>
                <a:lnTo>
                  <a:pt x="1074966" y="222669"/>
                </a:lnTo>
                <a:lnTo>
                  <a:pt x="1034059" y="210578"/>
                </a:lnTo>
                <a:lnTo>
                  <a:pt x="1003566" y="208356"/>
                </a:lnTo>
                <a:lnTo>
                  <a:pt x="987628" y="208749"/>
                </a:lnTo>
                <a:lnTo>
                  <a:pt x="940625" y="218871"/>
                </a:lnTo>
                <a:lnTo>
                  <a:pt x="899325" y="241325"/>
                </a:lnTo>
                <a:lnTo>
                  <a:pt x="865974" y="273570"/>
                </a:lnTo>
                <a:lnTo>
                  <a:pt x="841298" y="314756"/>
                </a:lnTo>
                <a:lnTo>
                  <a:pt x="827557" y="362496"/>
                </a:lnTo>
                <a:lnTo>
                  <a:pt x="825030" y="398830"/>
                </a:lnTo>
                <a:lnTo>
                  <a:pt x="825398" y="415963"/>
                </a:lnTo>
                <a:lnTo>
                  <a:pt x="835012" y="466394"/>
                </a:lnTo>
                <a:lnTo>
                  <a:pt x="856361" y="510590"/>
                </a:lnTo>
                <a:lnTo>
                  <a:pt x="886879" y="546252"/>
                </a:lnTo>
                <a:lnTo>
                  <a:pt x="925703" y="572617"/>
                </a:lnTo>
                <a:lnTo>
                  <a:pt x="970140" y="587298"/>
                </a:lnTo>
                <a:lnTo>
                  <a:pt x="1003566" y="590003"/>
                </a:lnTo>
                <a:lnTo>
                  <a:pt x="1017371" y="589673"/>
                </a:lnTo>
                <a:lnTo>
                  <a:pt x="1058786" y="581266"/>
                </a:lnTo>
                <a:lnTo>
                  <a:pt x="1096251" y="562584"/>
                </a:lnTo>
                <a:lnTo>
                  <a:pt x="1127671" y="535190"/>
                </a:lnTo>
                <a:lnTo>
                  <a:pt x="1130465" y="531418"/>
                </a:lnTo>
                <a:lnTo>
                  <a:pt x="1145286" y="511429"/>
                </a:lnTo>
                <a:lnTo>
                  <a:pt x="1145286" y="578777"/>
                </a:lnTo>
                <a:lnTo>
                  <a:pt x="1213332" y="578777"/>
                </a:lnTo>
                <a:lnTo>
                  <a:pt x="1213332" y="511429"/>
                </a:lnTo>
                <a:lnTo>
                  <a:pt x="1213332" y="285178"/>
                </a:lnTo>
                <a:lnTo>
                  <a:pt x="1213332" y="2195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035363" y="837660"/>
            <a:ext cx="68580" cy="603885"/>
          </a:xfrm>
          <a:custGeom>
            <a:avLst/>
            <a:gdLst/>
            <a:ahLst/>
            <a:cxnLst/>
            <a:rect l="l" t="t" r="r" b="b"/>
            <a:pathLst>
              <a:path w="68579" h="603885">
                <a:moveTo>
                  <a:pt x="68049" y="0"/>
                </a:moveTo>
                <a:lnTo>
                  <a:pt x="0" y="0"/>
                </a:lnTo>
                <a:lnTo>
                  <a:pt x="0" y="603332"/>
                </a:lnTo>
                <a:lnTo>
                  <a:pt x="68049" y="603332"/>
                </a:lnTo>
                <a:lnTo>
                  <a:pt x="680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247230" y="837660"/>
            <a:ext cx="305435" cy="603885"/>
          </a:xfrm>
          <a:custGeom>
            <a:avLst/>
            <a:gdLst/>
            <a:ahLst/>
            <a:cxnLst/>
            <a:rect l="l" t="t" r="r" b="b"/>
            <a:pathLst>
              <a:path w="305434" h="603885">
                <a:moveTo>
                  <a:pt x="68049" y="0"/>
                </a:moveTo>
                <a:lnTo>
                  <a:pt x="0" y="0"/>
                </a:lnTo>
                <a:lnTo>
                  <a:pt x="0" y="603332"/>
                </a:lnTo>
                <a:lnTo>
                  <a:pt x="68049" y="603332"/>
                </a:lnTo>
                <a:lnTo>
                  <a:pt x="68049" y="441274"/>
                </a:lnTo>
                <a:lnTo>
                  <a:pt x="217830" y="603332"/>
                </a:lnTo>
                <a:lnTo>
                  <a:pt x="305173" y="603332"/>
                </a:lnTo>
                <a:lnTo>
                  <a:pt x="129435" y="415317"/>
                </a:lnTo>
                <a:lnTo>
                  <a:pt x="296755" y="244138"/>
                </a:lnTo>
                <a:lnTo>
                  <a:pt x="208360" y="244138"/>
                </a:lnTo>
                <a:lnTo>
                  <a:pt x="68049" y="386553"/>
                </a:lnTo>
                <a:lnTo>
                  <a:pt x="680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828464" y="862214"/>
            <a:ext cx="365125" cy="579120"/>
          </a:xfrm>
          <a:custGeom>
            <a:avLst/>
            <a:gdLst/>
            <a:ahLst/>
            <a:cxnLst/>
            <a:rect l="l" t="t" r="r" b="b"/>
            <a:pathLst>
              <a:path w="365125" h="579119">
                <a:moveTo>
                  <a:pt x="135399" y="0"/>
                </a:moveTo>
                <a:lnTo>
                  <a:pt x="0" y="0"/>
                </a:lnTo>
                <a:lnTo>
                  <a:pt x="0" y="578778"/>
                </a:lnTo>
                <a:lnTo>
                  <a:pt x="181701" y="578778"/>
                </a:lnTo>
                <a:lnTo>
                  <a:pt x="199212" y="578485"/>
                </a:lnTo>
                <a:lnTo>
                  <a:pt x="249625" y="570861"/>
                </a:lnTo>
                <a:lnTo>
                  <a:pt x="292096" y="553890"/>
                </a:lnTo>
                <a:lnTo>
                  <a:pt x="325442" y="528426"/>
                </a:lnTo>
                <a:lnTo>
                  <a:pt x="330423" y="521952"/>
                </a:lnTo>
                <a:lnTo>
                  <a:pt x="71207" y="521952"/>
                </a:lnTo>
                <a:lnTo>
                  <a:pt x="71207" y="314644"/>
                </a:lnTo>
                <a:lnTo>
                  <a:pt x="322846" y="314644"/>
                </a:lnTo>
                <a:lnTo>
                  <a:pt x="319460" y="311200"/>
                </a:lnTo>
                <a:lnTo>
                  <a:pt x="301293" y="297829"/>
                </a:lnTo>
                <a:lnTo>
                  <a:pt x="273360" y="285106"/>
                </a:lnTo>
                <a:lnTo>
                  <a:pt x="232914" y="275709"/>
                </a:lnTo>
                <a:lnTo>
                  <a:pt x="256866" y="263618"/>
                </a:lnTo>
                <a:lnTo>
                  <a:pt x="270161" y="252557"/>
                </a:lnTo>
                <a:lnTo>
                  <a:pt x="71207" y="252557"/>
                </a:lnTo>
                <a:lnTo>
                  <a:pt x="71207" y="56124"/>
                </a:lnTo>
                <a:lnTo>
                  <a:pt x="283943" y="56124"/>
                </a:lnTo>
                <a:lnTo>
                  <a:pt x="266588" y="37357"/>
                </a:lnTo>
                <a:lnTo>
                  <a:pt x="251319" y="26267"/>
                </a:lnTo>
                <a:lnTo>
                  <a:pt x="226688" y="14009"/>
                </a:lnTo>
                <a:lnTo>
                  <a:pt x="189210" y="4086"/>
                </a:lnTo>
                <a:lnTo>
                  <a:pt x="135399" y="0"/>
                </a:lnTo>
                <a:close/>
              </a:path>
              <a:path w="365125" h="579119">
                <a:moveTo>
                  <a:pt x="322846" y="314644"/>
                </a:moveTo>
                <a:lnTo>
                  <a:pt x="160304" y="314644"/>
                </a:lnTo>
                <a:lnTo>
                  <a:pt x="179374" y="315075"/>
                </a:lnTo>
                <a:lnTo>
                  <a:pt x="203602" y="318086"/>
                </a:lnTo>
                <a:lnTo>
                  <a:pt x="256942" y="342180"/>
                </a:lnTo>
                <a:lnTo>
                  <a:pt x="287402" y="387718"/>
                </a:lnTo>
                <a:lnTo>
                  <a:pt x="291142" y="419526"/>
                </a:lnTo>
                <a:lnTo>
                  <a:pt x="290616" y="434623"/>
                </a:lnTo>
                <a:lnTo>
                  <a:pt x="276936" y="474749"/>
                </a:lnTo>
                <a:lnTo>
                  <a:pt x="246479" y="503331"/>
                </a:lnTo>
                <a:lnTo>
                  <a:pt x="200692" y="519056"/>
                </a:lnTo>
                <a:lnTo>
                  <a:pt x="160304" y="521952"/>
                </a:lnTo>
                <a:lnTo>
                  <a:pt x="330423" y="521952"/>
                </a:lnTo>
                <a:lnTo>
                  <a:pt x="356518" y="477821"/>
                </a:lnTo>
                <a:lnTo>
                  <a:pt x="364805" y="421631"/>
                </a:lnTo>
                <a:lnTo>
                  <a:pt x="364271" y="402818"/>
                </a:lnTo>
                <a:lnTo>
                  <a:pt x="360530" y="378552"/>
                </a:lnTo>
                <a:lnTo>
                  <a:pt x="350377" y="351051"/>
                </a:lnTo>
                <a:lnTo>
                  <a:pt x="330605" y="322537"/>
                </a:lnTo>
                <a:lnTo>
                  <a:pt x="322846" y="314644"/>
                </a:lnTo>
                <a:close/>
              </a:path>
              <a:path w="365125" h="579119">
                <a:moveTo>
                  <a:pt x="283943" y="56124"/>
                </a:moveTo>
                <a:lnTo>
                  <a:pt x="121017" y="56124"/>
                </a:lnTo>
                <a:lnTo>
                  <a:pt x="139427" y="56516"/>
                </a:lnTo>
                <a:lnTo>
                  <a:pt x="162715" y="59259"/>
                </a:lnTo>
                <a:lnTo>
                  <a:pt x="213271" y="81204"/>
                </a:lnTo>
                <a:lnTo>
                  <a:pt x="241700" y="123667"/>
                </a:lnTo>
                <a:lnTo>
                  <a:pt x="245191" y="153990"/>
                </a:lnTo>
                <a:lnTo>
                  <a:pt x="244690" y="168550"/>
                </a:lnTo>
                <a:lnTo>
                  <a:pt x="231651" y="207206"/>
                </a:lnTo>
                <a:lnTo>
                  <a:pt x="202630" y="234676"/>
                </a:lnTo>
                <a:lnTo>
                  <a:pt x="159205" y="249776"/>
                </a:lnTo>
                <a:lnTo>
                  <a:pt x="121017" y="252557"/>
                </a:lnTo>
                <a:lnTo>
                  <a:pt x="270161" y="252557"/>
                </a:lnTo>
                <a:lnTo>
                  <a:pt x="283338" y="241596"/>
                </a:lnTo>
                <a:lnTo>
                  <a:pt x="304768" y="204183"/>
                </a:lnTo>
                <a:lnTo>
                  <a:pt x="313592" y="145922"/>
                </a:lnTo>
                <a:lnTo>
                  <a:pt x="312858" y="124199"/>
                </a:lnTo>
                <a:lnTo>
                  <a:pt x="307717" y="96748"/>
                </a:lnTo>
                <a:lnTo>
                  <a:pt x="293763" y="66743"/>
                </a:lnTo>
                <a:lnTo>
                  <a:pt x="283943" y="56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285523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2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2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506160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2764"/>
                </a:lnTo>
                <a:lnTo>
                  <a:pt x="68230" y="135368"/>
                </a:lnTo>
                <a:lnTo>
                  <a:pt x="79625" y="98742"/>
                </a:lnTo>
                <a:lnTo>
                  <a:pt x="112773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5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941472" y="1070575"/>
            <a:ext cx="388620" cy="563880"/>
          </a:xfrm>
          <a:custGeom>
            <a:avLst/>
            <a:gdLst/>
            <a:ahLst/>
            <a:cxnLst/>
            <a:rect l="l" t="t" r="r" b="b"/>
            <a:pathLst>
              <a:path w="388620" h="563880">
                <a:moveTo>
                  <a:pt x="57877" y="432154"/>
                </a:moveTo>
                <a:lnTo>
                  <a:pt x="1402" y="458813"/>
                </a:lnTo>
                <a:lnTo>
                  <a:pt x="8917" y="474433"/>
                </a:lnTo>
                <a:lnTo>
                  <a:pt x="21616" y="494153"/>
                </a:lnTo>
                <a:lnTo>
                  <a:pt x="71908" y="536685"/>
                </a:lnTo>
                <a:lnTo>
                  <a:pt x="110406" y="553346"/>
                </a:lnTo>
                <a:lnTo>
                  <a:pt x="189067" y="563343"/>
                </a:lnTo>
                <a:lnTo>
                  <a:pt x="208611" y="563003"/>
                </a:lnTo>
                <a:lnTo>
                  <a:pt x="264407" y="554168"/>
                </a:lnTo>
                <a:lnTo>
                  <a:pt x="310695" y="534498"/>
                </a:lnTo>
                <a:lnTo>
                  <a:pt x="346410" y="505115"/>
                </a:lnTo>
                <a:lnTo>
                  <a:pt x="189067" y="505115"/>
                </a:lnTo>
                <a:lnTo>
                  <a:pt x="175392" y="504805"/>
                </a:lnTo>
                <a:lnTo>
                  <a:pt x="134757" y="496754"/>
                </a:lnTo>
                <a:lnTo>
                  <a:pt x="98671" y="478892"/>
                </a:lnTo>
                <a:lnTo>
                  <a:pt x="71080" y="453586"/>
                </a:lnTo>
                <a:lnTo>
                  <a:pt x="57877" y="432154"/>
                </a:lnTo>
                <a:close/>
              </a:path>
              <a:path w="388620" h="563880">
                <a:moveTo>
                  <a:pt x="388307" y="303068"/>
                </a:moveTo>
                <a:lnTo>
                  <a:pt x="320257" y="303068"/>
                </a:lnTo>
                <a:lnTo>
                  <a:pt x="320218" y="381642"/>
                </a:lnTo>
                <a:lnTo>
                  <a:pt x="319991" y="391886"/>
                </a:lnTo>
                <a:lnTo>
                  <a:pt x="303244" y="446886"/>
                </a:lnTo>
                <a:lnTo>
                  <a:pt x="275588" y="478242"/>
                </a:lnTo>
                <a:lnTo>
                  <a:pt x="233330" y="499459"/>
                </a:lnTo>
                <a:lnTo>
                  <a:pt x="189067" y="505115"/>
                </a:lnTo>
                <a:lnTo>
                  <a:pt x="346410" y="505115"/>
                </a:lnTo>
                <a:lnTo>
                  <a:pt x="371905" y="465724"/>
                </a:lnTo>
                <a:lnTo>
                  <a:pt x="385755" y="417986"/>
                </a:lnTo>
                <a:lnTo>
                  <a:pt x="388212" y="381642"/>
                </a:lnTo>
                <a:lnTo>
                  <a:pt x="388307" y="303068"/>
                </a:lnTo>
                <a:close/>
              </a:path>
              <a:path w="388620" h="563880">
                <a:moveTo>
                  <a:pt x="179596" y="0"/>
                </a:moveTo>
                <a:lnTo>
                  <a:pt x="116580" y="10506"/>
                </a:lnTo>
                <a:lnTo>
                  <a:pt x="75123" y="32969"/>
                </a:lnTo>
                <a:lnTo>
                  <a:pt x="41520" y="65213"/>
                </a:lnTo>
                <a:lnTo>
                  <a:pt x="16524" y="106396"/>
                </a:lnTo>
                <a:lnTo>
                  <a:pt x="2570" y="154283"/>
                </a:lnTo>
                <a:lnTo>
                  <a:pt x="0" y="190821"/>
                </a:lnTo>
                <a:lnTo>
                  <a:pt x="372" y="207948"/>
                </a:lnTo>
                <a:lnTo>
                  <a:pt x="10062" y="258383"/>
                </a:lnTo>
                <a:lnTo>
                  <a:pt x="31564" y="302581"/>
                </a:lnTo>
                <a:lnTo>
                  <a:pt x="62114" y="338173"/>
                </a:lnTo>
                <a:lnTo>
                  <a:pt x="100798" y="364377"/>
                </a:lnTo>
                <a:lnTo>
                  <a:pt x="144984" y="378957"/>
                </a:lnTo>
                <a:lnTo>
                  <a:pt x="178193" y="381642"/>
                </a:lnTo>
                <a:lnTo>
                  <a:pt x="192103" y="381316"/>
                </a:lnTo>
                <a:lnTo>
                  <a:pt x="233867" y="372837"/>
                </a:lnTo>
                <a:lnTo>
                  <a:pt x="271669" y="353999"/>
                </a:lnTo>
                <a:lnTo>
                  <a:pt x="303008" y="326644"/>
                </a:lnTo>
                <a:lnTo>
                  <a:pt x="305629" y="323062"/>
                </a:lnTo>
                <a:lnTo>
                  <a:pt x="196433" y="323062"/>
                </a:lnTo>
                <a:lnTo>
                  <a:pt x="185159" y="322797"/>
                </a:lnTo>
                <a:lnTo>
                  <a:pt x="131540" y="306050"/>
                </a:lnTo>
                <a:lnTo>
                  <a:pt x="99428" y="278320"/>
                </a:lnTo>
                <a:lnTo>
                  <a:pt x="76907" y="235808"/>
                </a:lnTo>
                <a:lnTo>
                  <a:pt x="70856" y="191171"/>
                </a:lnTo>
                <a:lnTo>
                  <a:pt x="71111" y="179248"/>
                </a:lnTo>
                <a:lnTo>
                  <a:pt x="87167" y="122595"/>
                </a:lnTo>
                <a:lnTo>
                  <a:pt x="113681" y="88707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656" y="58579"/>
                </a:lnTo>
                <a:lnTo>
                  <a:pt x="302236" y="51695"/>
                </a:lnTo>
                <a:lnTo>
                  <a:pt x="261677" y="20344"/>
                </a:lnTo>
                <a:lnTo>
                  <a:pt x="209620" y="2225"/>
                </a:lnTo>
                <a:lnTo>
                  <a:pt x="179596" y="0"/>
                </a:lnTo>
                <a:close/>
              </a:path>
              <a:path w="388620" h="563880">
                <a:moveTo>
                  <a:pt x="307656" y="58579"/>
                </a:moveTo>
                <a:lnTo>
                  <a:pt x="196784" y="58579"/>
                </a:lnTo>
                <a:lnTo>
                  <a:pt x="208058" y="58845"/>
                </a:lnTo>
                <a:lnTo>
                  <a:pt x="223136" y="60705"/>
                </a:lnTo>
                <a:lnTo>
                  <a:pt x="261677" y="75591"/>
                </a:lnTo>
                <a:lnTo>
                  <a:pt x="293863" y="103396"/>
                </a:lnTo>
                <a:lnTo>
                  <a:pt x="316596" y="146163"/>
                </a:lnTo>
                <a:lnTo>
                  <a:pt x="322712" y="191171"/>
                </a:lnTo>
                <a:lnTo>
                  <a:pt x="322460" y="202988"/>
                </a:lnTo>
                <a:lnTo>
                  <a:pt x="306576" y="259222"/>
                </a:lnTo>
                <a:lnTo>
                  <a:pt x="280145" y="292954"/>
                </a:lnTo>
                <a:lnTo>
                  <a:pt x="239381" y="316683"/>
                </a:lnTo>
                <a:lnTo>
                  <a:pt x="196433" y="323062"/>
                </a:lnTo>
                <a:lnTo>
                  <a:pt x="305629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308" y="65756"/>
                </a:lnTo>
                <a:lnTo>
                  <a:pt x="307656" y="58579"/>
                </a:lnTo>
                <a:close/>
              </a:path>
              <a:path w="388620" h="563880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441326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5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1" y="322361"/>
                </a:lnTo>
                <a:lnTo>
                  <a:pt x="202747" y="322361"/>
                </a:lnTo>
                <a:lnTo>
                  <a:pt x="191034" y="322098"/>
                </a:lnTo>
                <a:lnTo>
                  <a:pt x="135048" y="305524"/>
                </a:lnTo>
                <a:lnTo>
                  <a:pt x="101242" y="277950"/>
                </a:lnTo>
                <a:lnTo>
                  <a:pt x="77301" y="235457"/>
                </a:lnTo>
                <a:lnTo>
                  <a:pt x="70856" y="190821"/>
                </a:lnTo>
                <a:lnTo>
                  <a:pt x="71124" y="178903"/>
                </a:lnTo>
                <a:lnTo>
                  <a:pt x="88044" y="122595"/>
                </a:lnTo>
                <a:lnTo>
                  <a:pt x="115931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2999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5" y="17017"/>
                </a:lnTo>
                <a:lnTo>
                  <a:pt x="269591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2999" y="59280"/>
                </a:moveTo>
                <a:lnTo>
                  <a:pt x="202747" y="59280"/>
                </a:lnTo>
                <a:lnTo>
                  <a:pt x="214356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3" y="145944"/>
                </a:lnTo>
                <a:lnTo>
                  <a:pt x="334288" y="190821"/>
                </a:lnTo>
                <a:lnTo>
                  <a:pt x="334020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69" y="316047"/>
                </a:lnTo>
                <a:lnTo>
                  <a:pt x="202747" y="322361"/>
                </a:lnTo>
                <a:lnTo>
                  <a:pt x="352541" y="322361"/>
                </a:lnTo>
                <a:lnTo>
                  <a:pt x="377959" y="290090"/>
                </a:lnTo>
                <a:lnTo>
                  <a:pt x="401859" y="227986"/>
                </a:lnTo>
                <a:lnTo>
                  <a:pt x="404794" y="190821"/>
                </a:lnTo>
                <a:lnTo>
                  <a:pt x="404375" y="173383"/>
                </a:lnTo>
                <a:lnTo>
                  <a:pt x="393473" y="122395"/>
                </a:lnTo>
                <a:lnTo>
                  <a:pt x="369277" y="78241"/>
                </a:lnTo>
                <a:lnTo>
                  <a:pt x="355465" y="61495"/>
                </a:lnTo>
                <a:lnTo>
                  <a:pt x="352999" y="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46008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07039" y="10710471"/>
            <a:ext cx="495741" cy="2363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798577" y="10688108"/>
            <a:ext cx="887730" cy="207010"/>
            <a:chOff x="17798577" y="10688108"/>
            <a:chExt cx="887730" cy="2070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98577" y="10707017"/>
              <a:ext cx="168445" cy="186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86708" y="10759172"/>
              <a:ext cx="120279" cy="1349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28272" y="10759172"/>
              <a:ext cx="120279" cy="1349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69830" y="10688108"/>
              <a:ext cx="416453" cy="20678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8773280" y="10698765"/>
            <a:ext cx="982344" cy="196215"/>
          </a:xfrm>
          <a:custGeom>
            <a:avLst/>
            <a:gdLst/>
            <a:ahLst/>
            <a:cxnLst/>
            <a:rect l="l" t="t" r="r" b="b"/>
            <a:pathLst>
              <a:path w="982344" h="196215">
                <a:moveTo>
                  <a:pt x="76644" y="11709"/>
                </a:moveTo>
                <a:lnTo>
                  <a:pt x="38315" y="12509"/>
                </a:lnTo>
                <a:lnTo>
                  <a:pt x="0" y="11709"/>
                </a:lnTo>
                <a:lnTo>
                  <a:pt x="279" y="22085"/>
                </a:lnTo>
                <a:lnTo>
                  <a:pt x="25285" y="160997"/>
                </a:lnTo>
                <a:lnTo>
                  <a:pt x="24765" y="170522"/>
                </a:lnTo>
                <a:lnTo>
                  <a:pt x="21856" y="175933"/>
                </a:lnTo>
                <a:lnTo>
                  <a:pt x="14617" y="179006"/>
                </a:lnTo>
                <a:lnTo>
                  <a:pt x="1066" y="181483"/>
                </a:lnTo>
                <a:lnTo>
                  <a:pt x="1333" y="191604"/>
                </a:lnTo>
                <a:lnTo>
                  <a:pt x="38315" y="190804"/>
                </a:lnTo>
                <a:lnTo>
                  <a:pt x="75844" y="191604"/>
                </a:lnTo>
                <a:lnTo>
                  <a:pt x="76111" y="181483"/>
                </a:lnTo>
                <a:lnTo>
                  <a:pt x="62623" y="178968"/>
                </a:lnTo>
                <a:lnTo>
                  <a:pt x="55283" y="176263"/>
                </a:lnTo>
                <a:lnTo>
                  <a:pt x="52235" y="171729"/>
                </a:lnTo>
                <a:lnTo>
                  <a:pt x="51638" y="163664"/>
                </a:lnTo>
                <a:lnTo>
                  <a:pt x="52158" y="39916"/>
                </a:lnTo>
                <a:lnTo>
                  <a:pt x="52654" y="32410"/>
                </a:lnTo>
                <a:lnTo>
                  <a:pt x="55486" y="27609"/>
                </a:lnTo>
                <a:lnTo>
                  <a:pt x="62712" y="24498"/>
                </a:lnTo>
                <a:lnTo>
                  <a:pt x="76377" y="22085"/>
                </a:lnTo>
                <a:lnTo>
                  <a:pt x="76644" y="11709"/>
                </a:lnTo>
                <a:close/>
              </a:path>
              <a:path w="982344" h="196215">
                <a:moveTo>
                  <a:pt x="236562" y="182549"/>
                </a:moveTo>
                <a:lnTo>
                  <a:pt x="225920" y="180746"/>
                </a:lnTo>
                <a:lnTo>
                  <a:pt x="219900" y="177863"/>
                </a:lnTo>
                <a:lnTo>
                  <a:pt x="217220" y="172935"/>
                </a:lnTo>
                <a:lnTo>
                  <a:pt x="216611" y="164998"/>
                </a:lnTo>
                <a:lnTo>
                  <a:pt x="217398" y="80111"/>
                </a:lnTo>
                <a:lnTo>
                  <a:pt x="216344" y="75311"/>
                </a:lnTo>
                <a:lnTo>
                  <a:pt x="200952" y="67094"/>
                </a:lnTo>
                <a:lnTo>
                  <a:pt x="193128" y="63233"/>
                </a:lnTo>
                <a:lnTo>
                  <a:pt x="185991" y="60426"/>
                </a:lnTo>
                <a:lnTo>
                  <a:pt x="180162" y="59347"/>
                </a:lnTo>
                <a:lnTo>
                  <a:pt x="173837" y="60871"/>
                </a:lnTo>
                <a:lnTo>
                  <a:pt x="166116" y="65163"/>
                </a:lnTo>
                <a:lnTo>
                  <a:pt x="155892" y="71805"/>
                </a:lnTo>
                <a:lnTo>
                  <a:pt x="142100" y="80365"/>
                </a:lnTo>
                <a:lnTo>
                  <a:pt x="142100" y="73444"/>
                </a:lnTo>
                <a:lnTo>
                  <a:pt x="142354" y="66802"/>
                </a:lnTo>
                <a:lnTo>
                  <a:pt x="143154" y="60947"/>
                </a:lnTo>
                <a:lnTo>
                  <a:pt x="141566" y="59613"/>
                </a:lnTo>
                <a:lnTo>
                  <a:pt x="123825" y="62903"/>
                </a:lnTo>
                <a:lnTo>
                  <a:pt x="110159" y="64960"/>
                </a:lnTo>
                <a:lnTo>
                  <a:pt x="93929" y="66802"/>
                </a:lnTo>
                <a:lnTo>
                  <a:pt x="94195" y="76111"/>
                </a:lnTo>
                <a:lnTo>
                  <a:pt x="117614" y="164998"/>
                </a:lnTo>
                <a:lnTo>
                  <a:pt x="116941" y="173431"/>
                </a:lnTo>
                <a:lnTo>
                  <a:pt x="114249" y="178358"/>
                </a:lnTo>
                <a:lnTo>
                  <a:pt x="108521" y="181013"/>
                </a:lnTo>
                <a:lnTo>
                  <a:pt x="98717" y="182549"/>
                </a:lnTo>
                <a:lnTo>
                  <a:pt x="98983" y="191604"/>
                </a:lnTo>
                <a:lnTo>
                  <a:pt x="128524" y="190804"/>
                </a:lnTo>
                <a:lnTo>
                  <a:pt x="160718" y="191604"/>
                </a:lnTo>
                <a:lnTo>
                  <a:pt x="160985" y="182549"/>
                </a:lnTo>
                <a:lnTo>
                  <a:pt x="150431" y="180746"/>
                </a:lnTo>
                <a:lnTo>
                  <a:pt x="144589" y="177495"/>
                </a:lnTo>
                <a:lnTo>
                  <a:pt x="142087" y="171843"/>
                </a:lnTo>
                <a:lnTo>
                  <a:pt x="141566" y="162864"/>
                </a:lnTo>
                <a:lnTo>
                  <a:pt x="142100" y="92075"/>
                </a:lnTo>
                <a:lnTo>
                  <a:pt x="149974" y="87033"/>
                </a:lnTo>
                <a:lnTo>
                  <a:pt x="156591" y="83464"/>
                </a:lnTo>
                <a:lnTo>
                  <a:pt x="162229" y="81343"/>
                </a:lnTo>
                <a:lnTo>
                  <a:pt x="167106" y="80645"/>
                </a:lnTo>
                <a:lnTo>
                  <a:pt x="173240" y="80645"/>
                </a:lnTo>
                <a:lnTo>
                  <a:pt x="180682" y="84099"/>
                </a:lnTo>
                <a:lnTo>
                  <a:pt x="185737" y="87820"/>
                </a:lnTo>
                <a:lnTo>
                  <a:pt x="190538" y="91020"/>
                </a:lnTo>
                <a:lnTo>
                  <a:pt x="191592" y="93675"/>
                </a:lnTo>
                <a:lnTo>
                  <a:pt x="192201" y="114909"/>
                </a:lnTo>
                <a:lnTo>
                  <a:pt x="192659" y="163931"/>
                </a:lnTo>
                <a:lnTo>
                  <a:pt x="192328" y="172453"/>
                </a:lnTo>
                <a:lnTo>
                  <a:pt x="190258" y="177634"/>
                </a:lnTo>
                <a:lnTo>
                  <a:pt x="184797" y="180619"/>
                </a:lnTo>
                <a:lnTo>
                  <a:pt x="174294" y="182549"/>
                </a:lnTo>
                <a:lnTo>
                  <a:pt x="174294" y="191604"/>
                </a:lnTo>
                <a:lnTo>
                  <a:pt x="195694" y="190931"/>
                </a:lnTo>
                <a:lnTo>
                  <a:pt x="204368" y="190804"/>
                </a:lnTo>
                <a:lnTo>
                  <a:pt x="236296" y="191604"/>
                </a:lnTo>
                <a:lnTo>
                  <a:pt x="236562" y="182549"/>
                </a:lnTo>
                <a:close/>
              </a:path>
              <a:path w="982344" h="196215">
                <a:moveTo>
                  <a:pt x="338467" y="149288"/>
                </a:moveTo>
                <a:lnTo>
                  <a:pt x="328244" y="125603"/>
                </a:lnTo>
                <a:lnTo>
                  <a:pt x="305739" y="114465"/>
                </a:lnTo>
                <a:lnTo>
                  <a:pt x="283248" y="106375"/>
                </a:lnTo>
                <a:lnTo>
                  <a:pt x="273024" y="91808"/>
                </a:lnTo>
                <a:lnTo>
                  <a:pt x="273024" y="81965"/>
                </a:lnTo>
                <a:lnTo>
                  <a:pt x="277012" y="77431"/>
                </a:lnTo>
                <a:lnTo>
                  <a:pt x="291376" y="77431"/>
                </a:lnTo>
                <a:lnTo>
                  <a:pt x="298526" y="78016"/>
                </a:lnTo>
                <a:lnTo>
                  <a:pt x="320116" y="93408"/>
                </a:lnTo>
                <a:lnTo>
                  <a:pt x="322516" y="101396"/>
                </a:lnTo>
                <a:lnTo>
                  <a:pt x="331038" y="101130"/>
                </a:lnTo>
                <a:lnTo>
                  <a:pt x="331393" y="83489"/>
                </a:lnTo>
                <a:lnTo>
                  <a:pt x="332359" y="67068"/>
                </a:lnTo>
                <a:lnTo>
                  <a:pt x="324154" y="64338"/>
                </a:lnTo>
                <a:lnTo>
                  <a:pt x="315988" y="62242"/>
                </a:lnTo>
                <a:lnTo>
                  <a:pt x="308038" y="60883"/>
                </a:lnTo>
                <a:lnTo>
                  <a:pt x="300431" y="60413"/>
                </a:lnTo>
                <a:lnTo>
                  <a:pt x="292049" y="61290"/>
                </a:lnTo>
                <a:lnTo>
                  <a:pt x="258673" y="83591"/>
                </a:lnTo>
                <a:lnTo>
                  <a:pt x="254393" y="101930"/>
                </a:lnTo>
                <a:lnTo>
                  <a:pt x="264541" y="125412"/>
                </a:lnTo>
                <a:lnTo>
                  <a:pt x="286854" y="136283"/>
                </a:lnTo>
                <a:lnTo>
                  <a:pt x="309181" y="144627"/>
                </a:lnTo>
                <a:lnTo>
                  <a:pt x="319316" y="160464"/>
                </a:lnTo>
                <a:lnTo>
                  <a:pt x="318262" y="168148"/>
                </a:lnTo>
                <a:lnTo>
                  <a:pt x="314667" y="173634"/>
                </a:lnTo>
                <a:lnTo>
                  <a:pt x="307873" y="176936"/>
                </a:lnTo>
                <a:lnTo>
                  <a:pt x="297243" y="178028"/>
                </a:lnTo>
                <a:lnTo>
                  <a:pt x="289344" y="177342"/>
                </a:lnTo>
                <a:lnTo>
                  <a:pt x="264502" y="149821"/>
                </a:lnTo>
                <a:lnTo>
                  <a:pt x="255981" y="150355"/>
                </a:lnTo>
                <a:lnTo>
                  <a:pt x="255155" y="178244"/>
                </a:lnTo>
                <a:lnTo>
                  <a:pt x="254647" y="187883"/>
                </a:lnTo>
                <a:lnTo>
                  <a:pt x="262369" y="190576"/>
                </a:lnTo>
                <a:lnTo>
                  <a:pt x="270090" y="192862"/>
                </a:lnTo>
                <a:lnTo>
                  <a:pt x="278003" y="194462"/>
                </a:lnTo>
                <a:lnTo>
                  <a:pt x="286321" y="195072"/>
                </a:lnTo>
                <a:lnTo>
                  <a:pt x="296824" y="194043"/>
                </a:lnTo>
                <a:lnTo>
                  <a:pt x="334848" y="168021"/>
                </a:lnTo>
                <a:lnTo>
                  <a:pt x="337642" y="159321"/>
                </a:lnTo>
                <a:lnTo>
                  <a:pt x="338467" y="149288"/>
                </a:lnTo>
                <a:close/>
              </a:path>
              <a:path w="982344" h="196215">
                <a:moveTo>
                  <a:pt x="437730" y="174307"/>
                </a:moveTo>
                <a:lnTo>
                  <a:pt x="432676" y="166852"/>
                </a:lnTo>
                <a:lnTo>
                  <a:pt x="419900" y="174840"/>
                </a:lnTo>
                <a:lnTo>
                  <a:pt x="415912" y="174840"/>
                </a:lnTo>
                <a:lnTo>
                  <a:pt x="412991" y="174840"/>
                </a:lnTo>
                <a:lnTo>
                  <a:pt x="410057" y="173240"/>
                </a:lnTo>
                <a:lnTo>
                  <a:pt x="402602" y="167119"/>
                </a:lnTo>
                <a:lnTo>
                  <a:pt x="401015" y="163931"/>
                </a:lnTo>
                <a:lnTo>
                  <a:pt x="401269" y="79832"/>
                </a:lnTo>
                <a:lnTo>
                  <a:pt x="434797" y="80111"/>
                </a:lnTo>
                <a:lnTo>
                  <a:pt x="434797" y="65989"/>
                </a:lnTo>
                <a:lnTo>
                  <a:pt x="401269" y="66522"/>
                </a:lnTo>
                <a:lnTo>
                  <a:pt x="401637" y="46570"/>
                </a:lnTo>
                <a:lnTo>
                  <a:pt x="402069" y="38392"/>
                </a:lnTo>
                <a:lnTo>
                  <a:pt x="402602" y="32207"/>
                </a:lnTo>
                <a:lnTo>
                  <a:pt x="400735" y="30607"/>
                </a:lnTo>
                <a:lnTo>
                  <a:pt x="391795" y="33997"/>
                </a:lnTo>
                <a:lnTo>
                  <a:pt x="385064" y="36144"/>
                </a:lnTo>
                <a:lnTo>
                  <a:pt x="376262" y="38595"/>
                </a:lnTo>
                <a:lnTo>
                  <a:pt x="376262" y="67056"/>
                </a:lnTo>
                <a:lnTo>
                  <a:pt x="351777" y="70789"/>
                </a:lnTo>
                <a:lnTo>
                  <a:pt x="351777" y="80111"/>
                </a:lnTo>
                <a:lnTo>
                  <a:pt x="376262" y="79832"/>
                </a:lnTo>
                <a:lnTo>
                  <a:pt x="376936" y="167551"/>
                </a:lnTo>
                <a:lnTo>
                  <a:pt x="405003" y="195326"/>
                </a:lnTo>
                <a:lnTo>
                  <a:pt x="409105" y="194030"/>
                </a:lnTo>
                <a:lnTo>
                  <a:pt x="415277" y="190106"/>
                </a:lnTo>
                <a:lnTo>
                  <a:pt x="437730" y="174307"/>
                </a:lnTo>
                <a:close/>
              </a:path>
              <a:path w="982344" h="196215">
                <a:moveTo>
                  <a:pt x="503720" y="7721"/>
                </a:moveTo>
                <a:lnTo>
                  <a:pt x="496811" y="0"/>
                </a:lnTo>
                <a:lnTo>
                  <a:pt x="478447" y="0"/>
                </a:lnTo>
                <a:lnTo>
                  <a:pt x="471525" y="7721"/>
                </a:lnTo>
                <a:lnTo>
                  <a:pt x="471525" y="27139"/>
                </a:lnTo>
                <a:lnTo>
                  <a:pt x="478447" y="34594"/>
                </a:lnTo>
                <a:lnTo>
                  <a:pt x="487489" y="34594"/>
                </a:lnTo>
                <a:lnTo>
                  <a:pt x="496811" y="34594"/>
                </a:lnTo>
                <a:lnTo>
                  <a:pt x="503720" y="26885"/>
                </a:lnTo>
                <a:lnTo>
                  <a:pt x="503720" y="7721"/>
                </a:lnTo>
                <a:close/>
              </a:path>
              <a:path w="982344" h="196215">
                <a:moveTo>
                  <a:pt x="520484" y="182562"/>
                </a:moveTo>
                <a:lnTo>
                  <a:pt x="509625" y="180682"/>
                </a:lnTo>
                <a:lnTo>
                  <a:pt x="503618" y="177698"/>
                </a:lnTo>
                <a:lnTo>
                  <a:pt x="501065" y="172224"/>
                </a:lnTo>
                <a:lnTo>
                  <a:pt x="500532" y="162864"/>
                </a:lnTo>
                <a:lnTo>
                  <a:pt x="500888" y="116827"/>
                </a:lnTo>
                <a:lnTo>
                  <a:pt x="501853" y="61214"/>
                </a:lnTo>
                <a:lnTo>
                  <a:pt x="500253" y="59613"/>
                </a:lnTo>
                <a:lnTo>
                  <a:pt x="482460" y="63004"/>
                </a:lnTo>
                <a:lnTo>
                  <a:pt x="468782" y="65074"/>
                </a:lnTo>
                <a:lnTo>
                  <a:pt x="452882" y="66789"/>
                </a:lnTo>
                <a:lnTo>
                  <a:pt x="453161" y="76111"/>
                </a:lnTo>
                <a:lnTo>
                  <a:pt x="476567" y="163398"/>
                </a:lnTo>
                <a:lnTo>
                  <a:pt x="475894" y="172377"/>
                </a:lnTo>
                <a:lnTo>
                  <a:pt x="473113" y="177761"/>
                </a:lnTo>
                <a:lnTo>
                  <a:pt x="467144" y="180759"/>
                </a:lnTo>
                <a:lnTo>
                  <a:pt x="456882" y="182562"/>
                </a:lnTo>
                <a:lnTo>
                  <a:pt x="457149" y="191604"/>
                </a:lnTo>
                <a:lnTo>
                  <a:pt x="478523" y="190931"/>
                </a:lnTo>
                <a:lnTo>
                  <a:pt x="487235" y="190804"/>
                </a:lnTo>
                <a:lnTo>
                  <a:pt x="520217" y="191604"/>
                </a:lnTo>
                <a:lnTo>
                  <a:pt x="520484" y="182562"/>
                </a:lnTo>
                <a:close/>
              </a:path>
              <a:path w="982344" h="196215">
                <a:moveTo>
                  <a:pt x="614426" y="174307"/>
                </a:moveTo>
                <a:lnTo>
                  <a:pt x="609371" y="166852"/>
                </a:lnTo>
                <a:lnTo>
                  <a:pt x="596595" y="174840"/>
                </a:lnTo>
                <a:lnTo>
                  <a:pt x="592607" y="174840"/>
                </a:lnTo>
                <a:lnTo>
                  <a:pt x="589673" y="174840"/>
                </a:lnTo>
                <a:lnTo>
                  <a:pt x="586752" y="173240"/>
                </a:lnTo>
                <a:lnTo>
                  <a:pt x="579297" y="167119"/>
                </a:lnTo>
                <a:lnTo>
                  <a:pt x="577697" y="163931"/>
                </a:lnTo>
                <a:lnTo>
                  <a:pt x="577964" y="79832"/>
                </a:lnTo>
                <a:lnTo>
                  <a:pt x="611492" y="80111"/>
                </a:lnTo>
                <a:lnTo>
                  <a:pt x="611492" y="65989"/>
                </a:lnTo>
                <a:lnTo>
                  <a:pt x="577964" y="66522"/>
                </a:lnTo>
                <a:lnTo>
                  <a:pt x="578332" y="46570"/>
                </a:lnTo>
                <a:lnTo>
                  <a:pt x="578751" y="38392"/>
                </a:lnTo>
                <a:lnTo>
                  <a:pt x="579297" y="32207"/>
                </a:lnTo>
                <a:lnTo>
                  <a:pt x="577443" y="30607"/>
                </a:lnTo>
                <a:lnTo>
                  <a:pt x="568490" y="33997"/>
                </a:lnTo>
                <a:lnTo>
                  <a:pt x="561759" y="36144"/>
                </a:lnTo>
                <a:lnTo>
                  <a:pt x="552945" y="38595"/>
                </a:lnTo>
                <a:lnTo>
                  <a:pt x="552945" y="67056"/>
                </a:lnTo>
                <a:lnTo>
                  <a:pt x="528472" y="70789"/>
                </a:lnTo>
                <a:lnTo>
                  <a:pt x="528472" y="80111"/>
                </a:lnTo>
                <a:lnTo>
                  <a:pt x="552945" y="79832"/>
                </a:lnTo>
                <a:lnTo>
                  <a:pt x="553618" y="167551"/>
                </a:lnTo>
                <a:lnTo>
                  <a:pt x="581685" y="195326"/>
                </a:lnTo>
                <a:lnTo>
                  <a:pt x="585800" y="194030"/>
                </a:lnTo>
                <a:lnTo>
                  <a:pt x="591972" y="190106"/>
                </a:lnTo>
                <a:lnTo>
                  <a:pt x="614426" y="174307"/>
                </a:lnTo>
                <a:close/>
              </a:path>
              <a:path w="982344" h="196215">
                <a:moveTo>
                  <a:pt x="764235" y="181483"/>
                </a:moveTo>
                <a:lnTo>
                  <a:pt x="753033" y="179590"/>
                </a:lnTo>
                <a:lnTo>
                  <a:pt x="747077" y="176263"/>
                </a:lnTo>
                <a:lnTo>
                  <a:pt x="744702" y="169710"/>
                </a:lnTo>
                <a:lnTo>
                  <a:pt x="744283" y="158076"/>
                </a:lnTo>
                <a:lnTo>
                  <a:pt x="744778" y="111442"/>
                </a:lnTo>
                <a:lnTo>
                  <a:pt x="745883" y="61214"/>
                </a:lnTo>
                <a:lnTo>
                  <a:pt x="744283" y="59601"/>
                </a:lnTo>
                <a:lnTo>
                  <a:pt x="727621" y="62801"/>
                </a:lnTo>
                <a:lnTo>
                  <a:pt x="714603" y="64770"/>
                </a:lnTo>
                <a:lnTo>
                  <a:pt x="697979" y="66789"/>
                </a:lnTo>
                <a:lnTo>
                  <a:pt x="698512" y="76111"/>
                </a:lnTo>
                <a:lnTo>
                  <a:pt x="720318" y="160997"/>
                </a:lnTo>
                <a:lnTo>
                  <a:pt x="712698" y="166535"/>
                </a:lnTo>
                <a:lnTo>
                  <a:pt x="705954" y="170916"/>
                </a:lnTo>
                <a:lnTo>
                  <a:pt x="699820" y="173799"/>
                </a:lnTo>
                <a:lnTo>
                  <a:pt x="693978" y="174840"/>
                </a:lnTo>
                <a:lnTo>
                  <a:pt x="689190" y="174840"/>
                </a:lnTo>
                <a:lnTo>
                  <a:pt x="683348" y="172440"/>
                </a:lnTo>
                <a:lnTo>
                  <a:pt x="672160" y="164465"/>
                </a:lnTo>
                <a:lnTo>
                  <a:pt x="671093" y="161531"/>
                </a:lnTo>
                <a:lnTo>
                  <a:pt x="671461" y="113563"/>
                </a:lnTo>
                <a:lnTo>
                  <a:pt x="672426" y="61214"/>
                </a:lnTo>
                <a:lnTo>
                  <a:pt x="670826" y="59880"/>
                </a:lnTo>
                <a:lnTo>
                  <a:pt x="655091" y="62738"/>
                </a:lnTo>
                <a:lnTo>
                  <a:pt x="642124" y="64744"/>
                </a:lnTo>
                <a:lnTo>
                  <a:pt x="625589" y="66789"/>
                </a:lnTo>
                <a:lnTo>
                  <a:pt x="625868" y="76111"/>
                </a:lnTo>
                <a:lnTo>
                  <a:pt x="646887" y="150888"/>
                </a:lnTo>
                <a:lnTo>
                  <a:pt x="647268" y="164312"/>
                </a:lnTo>
                <a:lnTo>
                  <a:pt x="672033" y="193433"/>
                </a:lnTo>
                <a:lnTo>
                  <a:pt x="683082" y="195859"/>
                </a:lnTo>
                <a:lnTo>
                  <a:pt x="690448" y="194233"/>
                </a:lnTo>
                <a:lnTo>
                  <a:pt x="698334" y="189572"/>
                </a:lnTo>
                <a:lnTo>
                  <a:pt x="721385" y="172720"/>
                </a:lnTo>
                <a:lnTo>
                  <a:pt x="722198" y="181483"/>
                </a:lnTo>
                <a:lnTo>
                  <a:pt x="723785" y="189204"/>
                </a:lnTo>
                <a:lnTo>
                  <a:pt x="728840" y="194525"/>
                </a:lnTo>
                <a:lnTo>
                  <a:pt x="740918" y="192532"/>
                </a:lnTo>
                <a:lnTo>
                  <a:pt x="750887" y="191236"/>
                </a:lnTo>
                <a:lnTo>
                  <a:pt x="763968" y="190550"/>
                </a:lnTo>
                <a:lnTo>
                  <a:pt x="764235" y="181483"/>
                </a:lnTo>
                <a:close/>
              </a:path>
              <a:path w="982344" h="196215">
                <a:moveTo>
                  <a:pt x="858431" y="174307"/>
                </a:moveTo>
                <a:lnTo>
                  <a:pt x="853376" y="166852"/>
                </a:lnTo>
                <a:lnTo>
                  <a:pt x="840600" y="174840"/>
                </a:lnTo>
                <a:lnTo>
                  <a:pt x="836612" y="174840"/>
                </a:lnTo>
                <a:lnTo>
                  <a:pt x="833691" y="174840"/>
                </a:lnTo>
                <a:lnTo>
                  <a:pt x="830757" y="173240"/>
                </a:lnTo>
                <a:lnTo>
                  <a:pt x="823302" y="167119"/>
                </a:lnTo>
                <a:lnTo>
                  <a:pt x="821715" y="163931"/>
                </a:lnTo>
                <a:lnTo>
                  <a:pt x="821969" y="79832"/>
                </a:lnTo>
                <a:lnTo>
                  <a:pt x="855497" y="80111"/>
                </a:lnTo>
                <a:lnTo>
                  <a:pt x="855497" y="65989"/>
                </a:lnTo>
                <a:lnTo>
                  <a:pt x="821969" y="66522"/>
                </a:lnTo>
                <a:lnTo>
                  <a:pt x="822337" y="46570"/>
                </a:lnTo>
                <a:lnTo>
                  <a:pt x="822769" y="38392"/>
                </a:lnTo>
                <a:lnTo>
                  <a:pt x="823302" y="32207"/>
                </a:lnTo>
                <a:lnTo>
                  <a:pt x="821436" y="30607"/>
                </a:lnTo>
                <a:lnTo>
                  <a:pt x="812495" y="33997"/>
                </a:lnTo>
                <a:lnTo>
                  <a:pt x="805764" y="36144"/>
                </a:lnTo>
                <a:lnTo>
                  <a:pt x="796963" y="38595"/>
                </a:lnTo>
                <a:lnTo>
                  <a:pt x="796963" y="67056"/>
                </a:lnTo>
                <a:lnTo>
                  <a:pt x="772477" y="70789"/>
                </a:lnTo>
                <a:lnTo>
                  <a:pt x="772477" y="80111"/>
                </a:lnTo>
                <a:lnTo>
                  <a:pt x="796963" y="79832"/>
                </a:lnTo>
                <a:lnTo>
                  <a:pt x="797636" y="167551"/>
                </a:lnTo>
                <a:lnTo>
                  <a:pt x="825703" y="195326"/>
                </a:lnTo>
                <a:lnTo>
                  <a:pt x="829805" y="194030"/>
                </a:lnTo>
                <a:lnTo>
                  <a:pt x="835990" y="190106"/>
                </a:lnTo>
                <a:lnTo>
                  <a:pt x="858431" y="174307"/>
                </a:lnTo>
                <a:close/>
              </a:path>
              <a:path w="982344" h="196215">
                <a:moveTo>
                  <a:pt x="981913" y="163918"/>
                </a:moveTo>
                <a:lnTo>
                  <a:pt x="976325" y="156210"/>
                </a:lnTo>
                <a:lnTo>
                  <a:pt x="965009" y="164947"/>
                </a:lnTo>
                <a:lnTo>
                  <a:pt x="954697" y="170408"/>
                </a:lnTo>
                <a:lnTo>
                  <a:pt x="944892" y="173240"/>
                </a:lnTo>
                <a:lnTo>
                  <a:pt x="935075" y="174040"/>
                </a:lnTo>
                <a:lnTo>
                  <a:pt x="918006" y="171132"/>
                </a:lnTo>
                <a:lnTo>
                  <a:pt x="906932" y="162534"/>
                </a:lnTo>
                <a:lnTo>
                  <a:pt x="900938" y="148450"/>
                </a:lnTo>
                <a:lnTo>
                  <a:pt x="899147" y="129070"/>
                </a:lnTo>
                <a:lnTo>
                  <a:pt x="899147" y="123748"/>
                </a:lnTo>
                <a:lnTo>
                  <a:pt x="959548" y="123177"/>
                </a:lnTo>
                <a:lnTo>
                  <a:pt x="973162" y="122885"/>
                </a:lnTo>
                <a:lnTo>
                  <a:pt x="981633" y="122415"/>
                </a:lnTo>
                <a:lnTo>
                  <a:pt x="981633" y="116827"/>
                </a:lnTo>
                <a:lnTo>
                  <a:pt x="981367" y="111239"/>
                </a:lnTo>
                <a:lnTo>
                  <a:pt x="980935" y="102133"/>
                </a:lnTo>
                <a:lnTo>
                  <a:pt x="958176" y="65900"/>
                </a:lnTo>
                <a:lnTo>
                  <a:pt x="955294" y="64744"/>
                </a:lnTo>
                <a:lnTo>
                  <a:pt x="955294" y="106184"/>
                </a:lnTo>
                <a:lnTo>
                  <a:pt x="955294" y="111239"/>
                </a:lnTo>
                <a:lnTo>
                  <a:pt x="899147" y="110972"/>
                </a:lnTo>
                <a:lnTo>
                  <a:pt x="899541" y="103352"/>
                </a:lnTo>
                <a:lnTo>
                  <a:pt x="900480" y="96532"/>
                </a:lnTo>
                <a:lnTo>
                  <a:pt x="902220" y="90614"/>
                </a:lnTo>
                <a:lnTo>
                  <a:pt x="905002" y="85699"/>
                </a:lnTo>
                <a:lnTo>
                  <a:pt x="908456" y="81165"/>
                </a:lnTo>
                <a:lnTo>
                  <a:pt x="914323" y="78232"/>
                </a:lnTo>
                <a:lnTo>
                  <a:pt x="925233" y="78232"/>
                </a:lnTo>
                <a:lnTo>
                  <a:pt x="938898" y="80175"/>
                </a:lnTo>
                <a:lnTo>
                  <a:pt x="948245" y="85725"/>
                </a:lnTo>
                <a:lnTo>
                  <a:pt x="953592" y="94526"/>
                </a:lnTo>
                <a:lnTo>
                  <a:pt x="955294" y="106184"/>
                </a:lnTo>
                <a:lnTo>
                  <a:pt x="955294" y="64744"/>
                </a:lnTo>
                <a:lnTo>
                  <a:pt x="950569" y="62839"/>
                </a:lnTo>
                <a:lnTo>
                  <a:pt x="942467" y="61010"/>
                </a:lnTo>
                <a:lnTo>
                  <a:pt x="934008" y="60401"/>
                </a:lnTo>
                <a:lnTo>
                  <a:pt x="925347" y="61226"/>
                </a:lnTo>
                <a:lnTo>
                  <a:pt x="885139" y="84912"/>
                </a:lnTo>
                <a:lnTo>
                  <a:pt x="874128" y="126682"/>
                </a:lnTo>
                <a:lnTo>
                  <a:pt x="877836" y="159258"/>
                </a:lnTo>
                <a:lnTo>
                  <a:pt x="889025" y="180327"/>
                </a:lnTo>
                <a:lnTo>
                  <a:pt x="907808" y="191668"/>
                </a:lnTo>
                <a:lnTo>
                  <a:pt x="934262" y="195059"/>
                </a:lnTo>
                <a:lnTo>
                  <a:pt x="941717" y="195059"/>
                </a:lnTo>
                <a:lnTo>
                  <a:pt x="947572" y="194525"/>
                </a:lnTo>
                <a:lnTo>
                  <a:pt x="952106" y="194005"/>
                </a:lnTo>
                <a:lnTo>
                  <a:pt x="958519" y="186499"/>
                </a:lnTo>
                <a:lnTo>
                  <a:pt x="965111" y="179260"/>
                </a:lnTo>
                <a:lnTo>
                  <a:pt x="970445" y="174040"/>
                </a:lnTo>
                <a:lnTo>
                  <a:pt x="972654" y="171881"/>
                </a:lnTo>
                <a:lnTo>
                  <a:pt x="981913" y="16391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7169286" y="9871950"/>
            <a:ext cx="1020444" cy="234950"/>
            <a:chOff x="17169286" y="9871950"/>
            <a:chExt cx="1020444" cy="2349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69286" y="9879280"/>
              <a:ext cx="129837" cy="1727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39542" y="9941477"/>
              <a:ext cx="115913" cy="1139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486868" y="9904724"/>
              <a:ext cx="60325" cy="151130"/>
            </a:xfrm>
            <a:custGeom>
              <a:avLst/>
              <a:gdLst/>
              <a:ahLst/>
              <a:cxnLst/>
              <a:rect l="l" t="t" r="r" b="b"/>
              <a:pathLst>
                <a:path w="60325" h="151129">
                  <a:moveTo>
                    <a:pt x="32249" y="0"/>
                  </a:moveTo>
                  <a:lnTo>
                    <a:pt x="11936" y="0"/>
                  </a:lnTo>
                  <a:lnTo>
                    <a:pt x="11936" y="40103"/>
                  </a:lnTo>
                  <a:lnTo>
                    <a:pt x="0" y="40103"/>
                  </a:lnTo>
                  <a:lnTo>
                    <a:pt x="0" y="55495"/>
                  </a:lnTo>
                  <a:lnTo>
                    <a:pt x="11936" y="55495"/>
                  </a:lnTo>
                  <a:lnTo>
                    <a:pt x="11936" y="117378"/>
                  </a:lnTo>
                  <a:lnTo>
                    <a:pt x="26596" y="150676"/>
                  </a:lnTo>
                  <a:lnTo>
                    <a:pt x="39788" y="150676"/>
                  </a:lnTo>
                  <a:lnTo>
                    <a:pt x="45128" y="150676"/>
                  </a:lnTo>
                  <a:lnTo>
                    <a:pt x="55914" y="147849"/>
                  </a:lnTo>
                  <a:lnTo>
                    <a:pt x="59997" y="145440"/>
                  </a:lnTo>
                  <a:lnTo>
                    <a:pt x="54867" y="129210"/>
                  </a:lnTo>
                  <a:lnTo>
                    <a:pt x="50259" y="132666"/>
                  </a:lnTo>
                  <a:lnTo>
                    <a:pt x="38532" y="132666"/>
                  </a:lnTo>
                  <a:lnTo>
                    <a:pt x="32249" y="124080"/>
                  </a:lnTo>
                  <a:lnTo>
                    <a:pt x="32249" y="55495"/>
                  </a:lnTo>
                  <a:lnTo>
                    <a:pt x="58009" y="55495"/>
                  </a:lnTo>
                  <a:lnTo>
                    <a:pt x="58009" y="40103"/>
                  </a:lnTo>
                  <a:lnTo>
                    <a:pt x="32249" y="40103"/>
                  </a:lnTo>
                  <a:lnTo>
                    <a:pt x="3224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76393" y="9944828"/>
              <a:ext cx="96647" cy="110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13668" y="9941477"/>
              <a:ext cx="203448" cy="1139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960036" y="9871957"/>
              <a:ext cx="83820" cy="180340"/>
            </a:xfrm>
            <a:custGeom>
              <a:avLst/>
              <a:gdLst/>
              <a:ahLst/>
              <a:cxnLst/>
              <a:rect l="l" t="t" r="r" b="b"/>
              <a:pathLst>
                <a:path w="83819" h="180340">
                  <a:moveTo>
                    <a:pt x="20320" y="0"/>
                  </a:moveTo>
                  <a:lnTo>
                    <a:pt x="0" y="0"/>
                  </a:lnTo>
                  <a:lnTo>
                    <a:pt x="0" y="180098"/>
                  </a:lnTo>
                  <a:lnTo>
                    <a:pt x="20320" y="180098"/>
                  </a:lnTo>
                  <a:lnTo>
                    <a:pt x="20320" y="0"/>
                  </a:lnTo>
                  <a:close/>
                </a:path>
                <a:path w="83819" h="180340">
                  <a:moveTo>
                    <a:pt x="83566" y="0"/>
                  </a:moveTo>
                  <a:lnTo>
                    <a:pt x="63246" y="0"/>
                  </a:lnTo>
                  <a:lnTo>
                    <a:pt x="63246" y="180098"/>
                  </a:lnTo>
                  <a:lnTo>
                    <a:pt x="83566" y="180098"/>
                  </a:lnTo>
                  <a:lnTo>
                    <a:pt x="8356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67897" y="9944828"/>
              <a:ext cx="121357" cy="16167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8258676" y="9876139"/>
            <a:ext cx="824230" cy="179705"/>
            <a:chOff x="18258676" y="9876139"/>
            <a:chExt cx="824230" cy="17970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58676" y="9876139"/>
              <a:ext cx="147639" cy="1792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33226" y="9944828"/>
              <a:ext cx="96646" cy="1105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70499" y="9941477"/>
              <a:ext cx="71830" cy="1105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664842" y="9897709"/>
              <a:ext cx="25400" cy="154940"/>
            </a:xfrm>
            <a:custGeom>
              <a:avLst/>
              <a:gdLst/>
              <a:ahLst/>
              <a:cxnLst/>
              <a:rect l="l" t="t" r="r" b="b"/>
              <a:pathLst>
                <a:path w="25400" h="154940">
                  <a:moveTo>
                    <a:pt x="22825" y="47118"/>
                  </a:moveTo>
                  <a:lnTo>
                    <a:pt x="2512" y="47118"/>
                  </a:lnTo>
                  <a:lnTo>
                    <a:pt x="2512" y="154340"/>
                  </a:lnTo>
                  <a:lnTo>
                    <a:pt x="22825" y="154340"/>
                  </a:lnTo>
                  <a:lnTo>
                    <a:pt x="22825" y="47118"/>
                  </a:lnTo>
                  <a:close/>
                </a:path>
                <a:path w="25400" h="154940">
                  <a:moveTo>
                    <a:pt x="16229" y="0"/>
                  </a:moveTo>
                  <a:lnTo>
                    <a:pt x="9214" y="0"/>
                  </a:lnTo>
                  <a:lnTo>
                    <a:pt x="3454" y="3455"/>
                  </a:lnTo>
                  <a:lnTo>
                    <a:pt x="0" y="9109"/>
                  </a:lnTo>
                  <a:lnTo>
                    <a:pt x="0" y="16125"/>
                  </a:lnTo>
                  <a:lnTo>
                    <a:pt x="3454" y="21988"/>
                  </a:lnTo>
                  <a:lnTo>
                    <a:pt x="9214" y="25444"/>
                  </a:lnTo>
                  <a:lnTo>
                    <a:pt x="16229" y="25444"/>
                  </a:lnTo>
                  <a:lnTo>
                    <a:pt x="21883" y="21988"/>
                  </a:lnTo>
                  <a:lnTo>
                    <a:pt x="25340" y="16125"/>
                  </a:lnTo>
                  <a:lnTo>
                    <a:pt x="25340" y="9109"/>
                  </a:lnTo>
                  <a:lnTo>
                    <a:pt x="21883" y="3455"/>
                  </a:lnTo>
                  <a:lnTo>
                    <a:pt x="1622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22117" y="9941477"/>
              <a:ext cx="120834" cy="1139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75097" y="9944828"/>
              <a:ext cx="96646" cy="1105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000622" y="9941582"/>
              <a:ext cx="81881" cy="11381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9161245" y="9879280"/>
            <a:ext cx="532130" cy="176530"/>
            <a:chOff x="19161245" y="9879280"/>
            <a:chExt cx="532130" cy="17653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161245" y="9879280"/>
              <a:ext cx="91829" cy="176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91609" y="9941477"/>
              <a:ext cx="115912" cy="1139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50451" y="9941477"/>
              <a:ext cx="96960" cy="1105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579663" y="9941477"/>
              <a:ext cx="113189" cy="11392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406449" y="10186077"/>
            <a:ext cx="1366520" cy="183515"/>
            <a:chOff x="17406449" y="10186077"/>
            <a:chExt cx="1366520" cy="183515"/>
          </a:xfrm>
        </p:grpSpPr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06449" y="10190265"/>
              <a:ext cx="174235" cy="1792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17752" y="10186077"/>
              <a:ext cx="115912" cy="1834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756176" y="10255708"/>
              <a:ext cx="81881" cy="1138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863817" y="10255604"/>
              <a:ext cx="113189" cy="1139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010515" y="10255604"/>
              <a:ext cx="332240" cy="11392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374158" y="10211847"/>
              <a:ext cx="114935" cy="158115"/>
            </a:xfrm>
            <a:custGeom>
              <a:avLst/>
              <a:gdLst/>
              <a:ahLst/>
              <a:cxnLst/>
              <a:rect l="l" t="t" r="r" b="b"/>
              <a:pathLst>
                <a:path w="114934" h="158115">
                  <a:moveTo>
                    <a:pt x="60007" y="152450"/>
                  </a:moveTo>
                  <a:lnTo>
                    <a:pt x="54876" y="136220"/>
                  </a:lnTo>
                  <a:lnTo>
                    <a:pt x="50266" y="139674"/>
                  </a:lnTo>
                  <a:lnTo>
                    <a:pt x="38531" y="139674"/>
                  </a:lnTo>
                  <a:lnTo>
                    <a:pt x="32258" y="131089"/>
                  </a:lnTo>
                  <a:lnTo>
                    <a:pt x="32258" y="62509"/>
                  </a:lnTo>
                  <a:lnTo>
                    <a:pt x="58013" y="62509"/>
                  </a:lnTo>
                  <a:lnTo>
                    <a:pt x="58013" y="47117"/>
                  </a:lnTo>
                  <a:lnTo>
                    <a:pt x="32258" y="47117"/>
                  </a:lnTo>
                  <a:lnTo>
                    <a:pt x="32258" y="7010"/>
                  </a:lnTo>
                  <a:lnTo>
                    <a:pt x="11938" y="7010"/>
                  </a:lnTo>
                  <a:lnTo>
                    <a:pt x="11938" y="47117"/>
                  </a:lnTo>
                  <a:lnTo>
                    <a:pt x="0" y="47117"/>
                  </a:lnTo>
                  <a:lnTo>
                    <a:pt x="0" y="62509"/>
                  </a:lnTo>
                  <a:lnTo>
                    <a:pt x="11938" y="62509"/>
                  </a:lnTo>
                  <a:lnTo>
                    <a:pt x="11938" y="124383"/>
                  </a:lnTo>
                  <a:lnTo>
                    <a:pt x="12052" y="129222"/>
                  </a:lnTo>
                  <a:lnTo>
                    <a:pt x="12865" y="135369"/>
                  </a:lnTo>
                  <a:lnTo>
                    <a:pt x="15036" y="142163"/>
                  </a:lnTo>
                  <a:lnTo>
                    <a:pt x="19265" y="148945"/>
                  </a:lnTo>
                  <a:lnTo>
                    <a:pt x="26606" y="157683"/>
                  </a:lnTo>
                  <a:lnTo>
                    <a:pt x="39789" y="157683"/>
                  </a:lnTo>
                  <a:lnTo>
                    <a:pt x="45135" y="157683"/>
                  </a:lnTo>
                  <a:lnTo>
                    <a:pt x="55918" y="154863"/>
                  </a:lnTo>
                  <a:lnTo>
                    <a:pt x="60007" y="152450"/>
                  </a:lnTo>
                  <a:close/>
                </a:path>
                <a:path w="114934" h="158115">
                  <a:moveTo>
                    <a:pt x="111937" y="47117"/>
                  </a:moveTo>
                  <a:lnTo>
                    <a:pt x="91630" y="47117"/>
                  </a:lnTo>
                  <a:lnTo>
                    <a:pt x="91630" y="154330"/>
                  </a:lnTo>
                  <a:lnTo>
                    <a:pt x="111937" y="154330"/>
                  </a:lnTo>
                  <a:lnTo>
                    <a:pt x="111937" y="47117"/>
                  </a:lnTo>
                  <a:close/>
                </a:path>
                <a:path w="114934" h="158115">
                  <a:moveTo>
                    <a:pt x="114452" y="9105"/>
                  </a:moveTo>
                  <a:lnTo>
                    <a:pt x="110998" y="3454"/>
                  </a:lnTo>
                  <a:lnTo>
                    <a:pt x="105346" y="0"/>
                  </a:lnTo>
                  <a:lnTo>
                    <a:pt x="98323" y="0"/>
                  </a:lnTo>
                  <a:lnTo>
                    <a:pt x="92570" y="3454"/>
                  </a:lnTo>
                  <a:lnTo>
                    <a:pt x="89115" y="9105"/>
                  </a:lnTo>
                  <a:lnTo>
                    <a:pt x="89115" y="16116"/>
                  </a:lnTo>
                  <a:lnTo>
                    <a:pt x="92570" y="21983"/>
                  </a:lnTo>
                  <a:lnTo>
                    <a:pt x="98323" y="25438"/>
                  </a:lnTo>
                  <a:lnTo>
                    <a:pt x="105346" y="25438"/>
                  </a:lnTo>
                  <a:lnTo>
                    <a:pt x="110998" y="21983"/>
                  </a:lnTo>
                  <a:lnTo>
                    <a:pt x="114452" y="16116"/>
                  </a:lnTo>
                  <a:lnTo>
                    <a:pt x="114452" y="9105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520551" y="10255604"/>
              <a:ext cx="120834" cy="1139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75416" y="10255604"/>
              <a:ext cx="96959" cy="11057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8857608" y="10193407"/>
            <a:ext cx="379730" cy="176530"/>
            <a:chOff x="18857608" y="10193407"/>
            <a:chExt cx="379730" cy="17653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857608" y="10193407"/>
              <a:ext cx="91829" cy="1761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987238" y="10255604"/>
              <a:ext cx="120834" cy="1139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140217" y="10258955"/>
              <a:ext cx="96647" cy="110572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9277491" y="10186077"/>
            <a:ext cx="406400" cy="183515"/>
            <a:chOff x="19277491" y="10186077"/>
            <a:chExt cx="406400" cy="183515"/>
          </a:xfrm>
        </p:grpSpPr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374450" y="10255604"/>
              <a:ext cx="96960" cy="1105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277491" y="10255604"/>
              <a:ext cx="71830" cy="1105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504394" y="10255604"/>
              <a:ext cx="115913" cy="11392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663238" y="10186077"/>
              <a:ext cx="20320" cy="180340"/>
            </a:xfrm>
            <a:custGeom>
              <a:avLst/>
              <a:gdLst/>
              <a:ahLst/>
              <a:cxnLst/>
              <a:rect l="l" t="t" r="r" b="b"/>
              <a:pathLst>
                <a:path w="20319" h="180340">
                  <a:moveTo>
                    <a:pt x="20312" y="0"/>
                  </a:moveTo>
                  <a:lnTo>
                    <a:pt x="0" y="0"/>
                  </a:lnTo>
                  <a:lnTo>
                    <a:pt x="0" y="180099"/>
                  </a:lnTo>
                  <a:lnTo>
                    <a:pt x="20312" y="180099"/>
                  </a:lnTo>
                  <a:lnTo>
                    <a:pt x="20312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934065" y="425356"/>
            <a:ext cx="1519409" cy="1168257"/>
          </a:xfrm>
          <a:prstGeom prst="rect">
            <a:avLst/>
          </a:prstGeom>
        </p:spPr>
      </p:pic>
      <p:sp>
        <p:nvSpPr>
          <p:cNvPr id="50" name="object 50"/>
          <p:cNvSpPr/>
          <p:nvPr/>
        </p:nvSpPr>
        <p:spPr>
          <a:xfrm>
            <a:off x="14291563" y="4074629"/>
            <a:ext cx="859790" cy="551180"/>
          </a:xfrm>
          <a:custGeom>
            <a:avLst/>
            <a:gdLst/>
            <a:ahLst/>
            <a:cxnLst/>
            <a:rect l="l" t="t" r="r" b="b"/>
            <a:pathLst>
              <a:path w="859790" h="551179">
                <a:moveTo>
                  <a:pt x="389010" y="544830"/>
                </a:moveTo>
                <a:lnTo>
                  <a:pt x="289527" y="544830"/>
                </a:lnTo>
                <a:lnTo>
                  <a:pt x="294462" y="546100"/>
                </a:lnTo>
                <a:lnTo>
                  <a:pt x="298300" y="547370"/>
                </a:lnTo>
                <a:lnTo>
                  <a:pt x="301043" y="548640"/>
                </a:lnTo>
                <a:lnTo>
                  <a:pt x="305977" y="549910"/>
                </a:lnTo>
                <a:lnTo>
                  <a:pt x="312007" y="551180"/>
                </a:lnTo>
                <a:lnTo>
                  <a:pt x="352011" y="551180"/>
                </a:lnTo>
                <a:lnTo>
                  <a:pt x="364077" y="549910"/>
                </a:lnTo>
                <a:lnTo>
                  <a:pt x="378323" y="546100"/>
                </a:lnTo>
                <a:lnTo>
                  <a:pt x="384078" y="546100"/>
                </a:lnTo>
                <a:lnTo>
                  <a:pt x="389010" y="544830"/>
                </a:lnTo>
                <a:close/>
              </a:path>
              <a:path w="859790" h="551179">
                <a:moveTo>
                  <a:pt x="547823" y="527050"/>
                </a:moveTo>
                <a:lnTo>
                  <a:pt x="207012" y="527050"/>
                </a:lnTo>
                <a:lnTo>
                  <a:pt x="207288" y="528320"/>
                </a:lnTo>
                <a:lnTo>
                  <a:pt x="203455" y="532130"/>
                </a:lnTo>
                <a:lnTo>
                  <a:pt x="218810" y="537210"/>
                </a:lnTo>
                <a:lnTo>
                  <a:pt x="228639" y="538480"/>
                </a:lnTo>
                <a:lnTo>
                  <a:pt x="241733" y="541020"/>
                </a:lnTo>
                <a:lnTo>
                  <a:pt x="258166" y="543560"/>
                </a:lnTo>
                <a:lnTo>
                  <a:pt x="278018" y="546100"/>
                </a:lnTo>
                <a:lnTo>
                  <a:pt x="289527" y="544830"/>
                </a:lnTo>
                <a:lnTo>
                  <a:pt x="389010" y="544830"/>
                </a:lnTo>
                <a:lnTo>
                  <a:pt x="393941" y="543560"/>
                </a:lnTo>
                <a:lnTo>
                  <a:pt x="464714" y="541020"/>
                </a:lnTo>
                <a:lnTo>
                  <a:pt x="491441" y="538480"/>
                </a:lnTo>
                <a:lnTo>
                  <a:pt x="512051" y="535940"/>
                </a:lnTo>
                <a:lnTo>
                  <a:pt x="537060" y="529590"/>
                </a:lnTo>
                <a:lnTo>
                  <a:pt x="547823" y="527050"/>
                </a:lnTo>
                <a:close/>
              </a:path>
              <a:path w="859790" h="551179">
                <a:moveTo>
                  <a:pt x="28725" y="198120"/>
                </a:moveTo>
                <a:lnTo>
                  <a:pt x="27629" y="198120"/>
                </a:lnTo>
                <a:lnTo>
                  <a:pt x="28180" y="200660"/>
                </a:lnTo>
                <a:lnTo>
                  <a:pt x="21604" y="201930"/>
                </a:lnTo>
                <a:lnTo>
                  <a:pt x="21880" y="203200"/>
                </a:lnTo>
                <a:lnTo>
                  <a:pt x="23251" y="204470"/>
                </a:lnTo>
                <a:lnTo>
                  <a:pt x="17772" y="205740"/>
                </a:lnTo>
                <a:lnTo>
                  <a:pt x="16951" y="207010"/>
                </a:lnTo>
                <a:lnTo>
                  <a:pt x="13939" y="208280"/>
                </a:lnTo>
                <a:lnTo>
                  <a:pt x="4633" y="218440"/>
                </a:lnTo>
                <a:lnTo>
                  <a:pt x="1897" y="220980"/>
                </a:lnTo>
                <a:lnTo>
                  <a:pt x="1351" y="223520"/>
                </a:lnTo>
                <a:lnTo>
                  <a:pt x="469" y="229870"/>
                </a:lnTo>
                <a:lnTo>
                  <a:pt x="0" y="237490"/>
                </a:lnTo>
                <a:lnTo>
                  <a:pt x="147" y="246380"/>
                </a:lnTo>
                <a:lnTo>
                  <a:pt x="1118" y="255270"/>
                </a:lnTo>
                <a:lnTo>
                  <a:pt x="3052" y="267970"/>
                </a:lnTo>
                <a:lnTo>
                  <a:pt x="3610" y="274320"/>
                </a:lnTo>
                <a:lnTo>
                  <a:pt x="4160" y="276860"/>
                </a:lnTo>
                <a:lnTo>
                  <a:pt x="5532" y="276860"/>
                </a:lnTo>
                <a:lnTo>
                  <a:pt x="7999" y="278130"/>
                </a:lnTo>
                <a:lnTo>
                  <a:pt x="6909" y="283210"/>
                </a:lnTo>
                <a:lnTo>
                  <a:pt x="6094" y="289560"/>
                </a:lnTo>
                <a:lnTo>
                  <a:pt x="4185" y="294640"/>
                </a:lnTo>
                <a:lnTo>
                  <a:pt x="1283" y="313690"/>
                </a:lnTo>
                <a:lnTo>
                  <a:pt x="1183" y="331470"/>
                </a:lnTo>
                <a:lnTo>
                  <a:pt x="3910" y="351790"/>
                </a:lnTo>
                <a:lnTo>
                  <a:pt x="9490" y="372110"/>
                </a:lnTo>
                <a:lnTo>
                  <a:pt x="9765" y="373380"/>
                </a:lnTo>
                <a:lnTo>
                  <a:pt x="15532" y="382270"/>
                </a:lnTo>
                <a:lnTo>
                  <a:pt x="16359" y="384810"/>
                </a:lnTo>
                <a:lnTo>
                  <a:pt x="18006" y="387350"/>
                </a:lnTo>
                <a:lnTo>
                  <a:pt x="18833" y="391160"/>
                </a:lnTo>
                <a:lnTo>
                  <a:pt x="22676" y="396240"/>
                </a:lnTo>
                <a:lnTo>
                  <a:pt x="24054" y="402590"/>
                </a:lnTo>
                <a:lnTo>
                  <a:pt x="28500" y="408940"/>
                </a:lnTo>
                <a:lnTo>
                  <a:pt x="33255" y="417830"/>
                </a:lnTo>
                <a:lnTo>
                  <a:pt x="38422" y="425450"/>
                </a:lnTo>
                <a:lnTo>
                  <a:pt x="44104" y="435610"/>
                </a:lnTo>
                <a:lnTo>
                  <a:pt x="48499" y="443230"/>
                </a:lnTo>
                <a:lnTo>
                  <a:pt x="52343" y="449580"/>
                </a:lnTo>
                <a:lnTo>
                  <a:pt x="55362" y="452120"/>
                </a:lnTo>
                <a:lnTo>
                  <a:pt x="57284" y="455930"/>
                </a:lnTo>
                <a:lnTo>
                  <a:pt x="60026" y="457200"/>
                </a:lnTo>
                <a:lnTo>
                  <a:pt x="61674" y="458470"/>
                </a:lnTo>
                <a:lnTo>
                  <a:pt x="64417" y="461010"/>
                </a:lnTo>
                <a:lnTo>
                  <a:pt x="64691" y="462280"/>
                </a:lnTo>
                <a:lnTo>
                  <a:pt x="67434" y="463550"/>
                </a:lnTo>
                <a:lnTo>
                  <a:pt x="72375" y="468630"/>
                </a:lnTo>
                <a:lnTo>
                  <a:pt x="75118" y="471170"/>
                </a:lnTo>
                <a:lnTo>
                  <a:pt x="76764" y="472440"/>
                </a:lnTo>
                <a:lnTo>
                  <a:pt x="78135" y="473710"/>
                </a:lnTo>
                <a:lnTo>
                  <a:pt x="135719" y="506730"/>
                </a:lnTo>
                <a:lnTo>
                  <a:pt x="173196" y="524510"/>
                </a:lnTo>
                <a:lnTo>
                  <a:pt x="185225" y="527050"/>
                </a:lnTo>
                <a:lnTo>
                  <a:pt x="195401" y="529590"/>
                </a:lnTo>
                <a:lnTo>
                  <a:pt x="203725" y="528320"/>
                </a:lnTo>
                <a:lnTo>
                  <a:pt x="207012" y="527050"/>
                </a:lnTo>
                <a:lnTo>
                  <a:pt x="547823" y="527050"/>
                </a:lnTo>
                <a:lnTo>
                  <a:pt x="592726" y="515620"/>
                </a:lnTo>
                <a:lnTo>
                  <a:pt x="653567" y="495300"/>
                </a:lnTo>
                <a:lnTo>
                  <a:pt x="706945" y="472440"/>
                </a:lnTo>
                <a:lnTo>
                  <a:pt x="730651" y="459740"/>
                </a:lnTo>
                <a:lnTo>
                  <a:pt x="732568" y="458470"/>
                </a:lnTo>
                <a:lnTo>
                  <a:pt x="738592" y="454660"/>
                </a:lnTo>
                <a:lnTo>
                  <a:pt x="742424" y="450850"/>
                </a:lnTo>
                <a:lnTo>
                  <a:pt x="745712" y="450850"/>
                </a:lnTo>
                <a:lnTo>
                  <a:pt x="747519" y="449580"/>
                </a:lnTo>
                <a:lnTo>
                  <a:pt x="271478" y="449580"/>
                </a:lnTo>
                <a:lnTo>
                  <a:pt x="264943" y="448310"/>
                </a:lnTo>
                <a:lnTo>
                  <a:pt x="255221" y="447040"/>
                </a:lnTo>
                <a:lnTo>
                  <a:pt x="242261" y="444500"/>
                </a:lnTo>
                <a:lnTo>
                  <a:pt x="225626" y="443230"/>
                </a:lnTo>
                <a:lnTo>
                  <a:pt x="209916" y="440690"/>
                </a:lnTo>
                <a:lnTo>
                  <a:pt x="195233" y="438150"/>
                </a:lnTo>
                <a:lnTo>
                  <a:pt x="181681" y="435610"/>
                </a:lnTo>
                <a:lnTo>
                  <a:pt x="179214" y="435610"/>
                </a:lnTo>
                <a:lnTo>
                  <a:pt x="175376" y="434340"/>
                </a:lnTo>
                <a:lnTo>
                  <a:pt x="170441" y="433070"/>
                </a:lnTo>
                <a:lnTo>
                  <a:pt x="165231" y="430530"/>
                </a:lnTo>
                <a:lnTo>
                  <a:pt x="161669" y="430530"/>
                </a:lnTo>
                <a:lnTo>
                  <a:pt x="160297" y="429260"/>
                </a:lnTo>
                <a:lnTo>
                  <a:pt x="157829" y="429260"/>
                </a:lnTo>
                <a:lnTo>
                  <a:pt x="147141" y="427990"/>
                </a:lnTo>
                <a:lnTo>
                  <a:pt x="143301" y="426720"/>
                </a:lnTo>
                <a:lnTo>
                  <a:pt x="141930" y="425450"/>
                </a:lnTo>
                <a:lnTo>
                  <a:pt x="138367" y="425450"/>
                </a:lnTo>
                <a:lnTo>
                  <a:pt x="126851" y="421640"/>
                </a:lnTo>
                <a:lnTo>
                  <a:pt x="123289" y="421640"/>
                </a:lnTo>
                <a:lnTo>
                  <a:pt x="121917" y="420370"/>
                </a:lnTo>
                <a:lnTo>
                  <a:pt x="118353" y="420370"/>
                </a:lnTo>
                <a:lnTo>
                  <a:pt x="104203" y="411480"/>
                </a:lnTo>
                <a:lnTo>
                  <a:pt x="74170" y="374650"/>
                </a:lnTo>
                <a:lnTo>
                  <a:pt x="65866" y="330200"/>
                </a:lnTo>
                <a:lnTo>
                  <a:pt x="68614" y="314960"/>
                </a:lnTo>
                <a:lnTo>
                  <a:pt x="71895" y="309880"/>
                </a:lnTo>
                <a:lnTo>
                  <a:pt x="71620" y="308610"/>
                </a:lnTo>
                <a:lnTo>
                  <a:pt x="70524" y="308610"/>
                </a:lnTo>
                <a:lnTo>
                  <a:pt x="70249" y="307340"/>
                </a:lnTo>
                <a:lnTo>
                  <a:pt x="73530" y="302260"/>
                </a:lnTo>
                <a:lnTo>
                  <a:pt x="74625" y="302260"/>
                </a:lnTo>
                <a:lnTo>
                  <a:pt x="73255" y="300990"/>
                </a:lnTo>
                <a:lnTo>
                  <a:pt x="75441" y="295910"/>
                </a:lnTo>
                <a:lnTo>
                  <a:pt x="84402" y="294640"/>
                </a:lnTo>
                <a:lnTo>
                  <a:pt x="92464" y="293370"/>
                </a:lnTo>
                <a:lnTo>
                  <a:pt x="99754" y="292100"/>
                </a:lnTo>
                <a:lnTo>
                  <a:pt x="106401" y="289560"/>
                </a:lnTo>
                <a:lnTo>
                  <a:pt x="108041" y="287020"/>
                </a:lnTo>
                <a:lnTo>
                  <a:pt x="115706" y="279400"/>
                </a:lnTo>
                <a:lnTo>
                  <a:pt x="121186" y="278130"/>
                </a:lnTo>
                <a:lnTo>
                  <a:pt x="123102" y="276860"/>
                </a:lnTo>
                <a:lnTo>
                  <a:pt x="126389" y="275590"/>
                </a:lnTo>
                <a:lnTo>
                  <a:pt x="133241" y="273050"/>
                </a:lnTo>
                <a:lnTo>
                  <a:pt x="146536" y="267970"/>
                </a:lnTo>
                <a:lnTo>
                  <a:pt x="153236" y="266700"/>
                </a:lnTo>
                <a:lnTo>
                  <a:pt x="157619" y="265430"/>
                </a:lnTo>
                <a:lnTo>
                  <a:pt x="171321" y="265430"/>
                </a:lnTo>
                <a:lnTo>
                  <a:pt x="172961" y="261620"/>
                </a:lnTo>
                <a:lnTo>
                  <a:pt x="187208" y="259080"/>
                </a:lnTo>
                <a:lnTo>
                  <a:pt x="200699" y="254000"/>
                </a:lnTo>
                <a:lnTo>
                  <a:pt x="214192" y="250190"/>
                </a:lnTo>
                <a:lnTo>
                  <a:pt x="242002" y="245110"/>
                </a:lnTo>
                <a:lnTo>
                  <a:pt x="250509" y="242570"/>
                </a:lnTo>
                <a:lnTo>
                  <a:pt x="257447" y="241300"/>
                </a:lnTo>
                <a:lnTo>
                  <a:pt x="262689" y="237490"/>
                </a:lnTo>
                <a:lnTo>
                  <a:pt x="266105" y="233680"/>
                </a:lnTo>
                <a:lnTo>
                  <a:pt x="292964" y="233680"/>
                </a:lnTo>
                <a:lnTo>
                  <a:pt x="298167" y="232410"/>
                </a:lnTo>
                <a:lnTo>
                  <a:pt x="305839" y="229870"/>
                </a:lnTo>
                <a:lnTo>
                  <a:pt x="307480" y="227330"/>
                </a:lnTo>
                <a:lnTo>
                  <a:pt x="310767" y="226060"/>
                </a:lnTo>
                <a:lnTo>
                  <a:pt x="329955" y="226060"/>
                </a:lnTo>
                <a:lnTo>
                  <a:pt x="336491" y="223520"/>
                </a:lnTo>
                <a:lnTo>
                  <a:pt x="342359" y="220980"/>
                </a:lnTo>
                <a:lnTo>
                  <a:pt x="347482" y="219710"/>
                </a:lnTo>
                <a:lnTo>
                  <a:pt x="357063" y="210820"/>
                </a:lnTo>
                <a:lnTo>
                  <a:pt x="357884" y="209550"/>
                </a:lnTo>
                <a:lnTo>
                  <a:pt x="358979" y="209550"/>
                </a:lnTo>
                <a:lnTo>
                  <a:pt x="381944" y="205740"/>
                </a:lnTo>
                <a:lnTo>
                  <a:pt x="410302" y="199390"/>
                </a:lnTo>
                <a:lnTo>
                  <a:pt x="30096" y="199390"/>
                </a:lnTo>
                <a:lnTo>
                  <a:pt x="28725" y="198120"/>
                </a:lnTo>
                <a:close/>
              </a:path>
              <a:path w="859790" h="551179">
                <a:moveTo>
                  <a:pt x="805225" y="90170"/>
                </a:moveTo>
                <a:lnTo>
                  <a:pt x="762240" y="90170"/>
                </a:lnTo>
                <a:lnTo>
                  <a:pt x="766904" y="93980"/>
                </a:lnTo>
                <a:lnTo>
                  <a:pt x="765809" y="93980"/>
                </a:lnTo>
                <a:lnTo>
                  <a:pt x="766084" y="95250"/>
                </a:lnTo>
                <a:lnTo>
                  <a:pt x="767455" y="96520"/>
                </a:lnTo>
                <a:lnTo>
                  <a:pt x="769103" y="97790"/>
                </a:lnTo>
                <a:lnTo>
                  <a:pt x="770474" y="99060"/>
                </a:lnTo>
                <a:lnTo>
                  <a:pt x="771300" y="102870"/>
                </a:lnTo>
                <a:lnTo>
                  <a:pt x="774049" y="109220"/>
                </a:lnTo>
                <a:lnTo>
                  <a:pt x="779821" y="121920"/>
                </a:lnTo>
                <a:lnTo>
                  <a:pt x="783606" y="130810"/>
                </a:lnTo>
                <a:lnTo>
                  <a:pt x="786797" y="139700"/>
                </a:lnTo>
                <a:lnTo>
                  <a:pt x="791918" y="152400"/>
                </a:lnTo>
                <a:lnTo>
                  <a:pt x="802661" y="194310"/>
                </a:lnTo>
                <a:lnTo>
                  <a:pt x="804875" y="210820"/>
                </a:lnTo>
                <a:lnTo>
                  <a:pt x="805033" y="227330"/>
                </a:lnTo>
                <a:lnTo>
                  <a:pt x="803340" y="242570"/>
                </a:lnTo>
                <a:lnTo>
                  <a:pt x="800003" y="257810"/>
                </a:lnTo>
                <a:lnTo>
                  <a:pt x="795080" y="266700"/>
                </a:lnTo>
                <a:lnTo>
                  <a:pt x="794536" y="269240"/>
                </a:lnTo>
                <a:lnTo>
                  <a:pt x="792142" y="273050"/>
                </a:lnTo>
                <a:lnTo>
                  <a:pt x="788517" y="278130"/>
                </a:lnTo>
                <a:lnTo>
                  <a:pt x="783455" y="283210"/>
                </a:lnTo>
                <a:lnTo>
                  <a:pt x="776750" y="290830"/>
                </a:lnTo>
                <a:lnTo>
                  <a:pt x="736065" y="327660"/>
                </a:lnTo>
                <a:lnTo>
                  <a:pt x="688589" y="356870"/>
                </a:lnTo>
                <a:lnTo>
                  <a:pt x="676810" y="361950"/>
                </a:lnTo>
                <a:lnTo>
                  <a:pt x="677085" y="363220"/>
                </a:lnTo>
                <a:lnTo>
                  <a:pt x="667632" y="367030"/>
                </a:lnTo>
                <a:lnTo>
                  <a:pt x="657742" y="372110"/>
                </a:lnTo>
                <a:lnTo>
                  <a:pt x="647390" y="377190"/>
                </a:lnTo>
                <a:lnTo>
                  <a:pt x="636550" y="382270"/>
                </a:lnTo>
                <a:lnTo>
                  <a:pt x="633262" y="383540"/>
                </a:lnTo>
                <a:lnTo>
                  <a:pt x="627507" y="383540"/>
                </a:lnTo>
                <a:lnTo>
                  <a:pt x="616508" y="388620"/>
                </a:lnTo>
                <a:lnTo>
                  <a:pt x="608539" y="391160"/>
                </a:lnTo>
                <a:lnTo>
                  <a:pt x="603549" y="393700"/>
                </a:lnTo>
                <a:lnTo>
                  <a:pt x="601487" y="396240"/>
                </a:lnTo>
                <a:lnTo>
                  <a:pt x="593816" y="397510"/>
                </a:lnTo>
                <a:lnTo>
                  <a:pt x="589157" y="397510"/>
                </a:lnTo>
                <a:lnTo>
                  <a:pt x="579295" y="400050"/>
                </a:lnTo>
                <a:lnTo>
                  <a:pt x="570258" y="406400"/>
                </a:lnTo>
                <a:lnTo>
                  <a:pt x="562586" y="407670"/>
                </a:lnTo>
                <a:lnTo>
                  <a:pt x="540926" y="414020"/>
                </a:lnTo>
                <a:lnTo>
                  <a:pt x="516696" y="419100"/>
                </a:lnTo>
                <a:lnTo>
                  <a:pt x="490000" y="424180"/>
                </a:lnTo>
                <a:lnTo>
                  <a:pt x="460939" y="429260"/>
                </a:lnTo>
                <a:lnTo>
                  <a:pt x="431943" y="435610"/>
                </a:lnTo>
                <a:lnTo>
                  <a:pt x="406517" y="439420"/>
                </a:lnTo>
                <a:lnTo>
                  <a:pt x="384533" y="443230"/>
                </a:lnTo>
                <a:lnTo>
                  <a:pt x="365861" y="445770"/>
                </a:lnTo>
                <a:lnTo>
                  <a:pt x="338929" y="448310"/>
                </a:lnTo>
                <a:lnTo>
                  <a:pt x="314617" y="449580"/>
                </a:lnTo>
                <a:lnTo>
                  <a:pt x="747519" y="449580"/>
                </a:lnTo>
                <a:lnTo>
                  <a:pt x="754749" y="444500"/>
                </a:lnTo>
                <a:lnTo>
                  <a:pt x="756666" y="443230"/>
                </a:lnTo>
                <a:lnTo>
                  <a:pt x="786950" y="417830"/>
                </a:lnTo>
                <a:lnTo>
                  <a:pt x="812097" y="392430"/>
                </a:lnTo>
                <a:lnTo>
                  <a:pt x="819100" y="383540"/>
                </a:lnTo>
                <a:lnTo>
                  <a:pt x="633262" y="383540"/>
                </a:lnTo>
                <a:lnTo>
                  <a:pt x="630794" y="382270"/>
                </a:lnTo>
                <a:lnTo>
                  <a:pt x="820100" y="382270"/>
                </a:lnTo>
                <a:lnTo>
                  <a:pt x="832106" y="367030"/>
                </a:lnTo>
                <a:lnTo>
                  <a:pt x="851706" y="331470"/>
                </a:lnTo>
                <a:lnTo>
                  <a:pt x="859405" y="292100"/>
                </a:lnTo>
                <a:lnTo>
                  <a:pt x="859344" y="266700"/>
                </a:lnTo>
                <a:lnTo>
                  <a:pt x="852212" y="215900"/>
                </a:lnTo>
                <a:lnTo>
                  <a:pt x="837841" y="162560"/>
                </a:lnTo>
                <a:lnTo>
                  <a:pt x="822619" y="120650"/>
                </a:lnTo>
                <a:lnTo>
                  <a:pt x="810843" y="96520"/>
                </a:lnTo>
                <a:lnTo>
                  <a:pt x="805225" y="90170"/>
                </a:lnTo>
                <a:close/>
              </a:path>
              <a:path w="859790" h="551179">
                <a:moveTo>
                  <a:pt x="171321" y="265430"/>
                </a:moveTo>
                <a:lnTo>
                  <a:pt x="157619" y="265430"/>
                </a:lnTo>
                <a:lnTo>
                  <a:pt x="164745" y="266700"/>
                </a:lnTo>
                <a:lnTo>
                  <a:pt x="171321" y="265430"/>
                </a:lnTo>
                <a:close/>
              </a:path>
              <a:path w="859790" h="551179">
                <a:moveTo>
                  <a:pt x="292964" y="233680"/>
                </a:moveTo>
                <a:lnTo>
                  <a:pt x="266105" y="233680"/>
                </a:lnTo>
                <a:lnTo>
                  <a:pt x="267207" y="238760"/>
                </a:lnTo>
                <a:lnTo>
                  <a:pt x="275153" y="237490"/>
                </a:lnTo>
                <a:lnTo>
                  <a:pt x="280909" y="237490"/>
                </a:lnTo>
                <a:lnTo>
                  <a:pt x="292964" y="233680"/>
                </a:lnTo>
                <a:close/>
              </a:path>
              <a:path w="859790" h="551179">
                <a:moveTo>
                  <a:pt x="329955" y="226060"/>
                </a:moveTo>
                <a:lnTo>
                  <a:pt x="314330" y="226060"/>
                </a:lnTo>
                <a:lnTo>
                  <a:pt x="317073" y="228600"/>
                </a:lnTo>
                <a:lnTo>
                  <a:pt x="322827" y="228600"/>
                </a:lnTo>
                <a:lnTo>
                  <a:pt x="329955" y="226060"/>
                </a:lnTo>
                <a:close/>
              </a:path>
              <a:path w="859790" h="551179">
                <a:moveTo>
                  <a:pt x="767886" y="5080"/>
                </a:moveTo>
                <a:lnTo>
                  <a:pt x="708416" y="5080"/>
                </a:lnTo>
                <a:lnTo>
                  <a:pt x="694169" y="8890"/>
                </a:lnTo>
                <a:lnTo>
                  <a:pt x="687318" y="8890"/>
                </a:lnTo>
                <a:lnTo>
                  <a:pt x="680743" y="11430"/>
                </a:lnTo>
                <a:lnTo>
                  <a:pt x="665382" y="12700"/>
                </a:lnTo>
                <a:lnTo>
                  <a:pt x="651356" y="15240"/>
                </a:lnTo>
                <a:lnTo>
                  <a:pt x="638667" y="17780"/>
                </a:lnTo>
                <a:lnTo>
                  <a:pt x="627315" y="20320"/>
                </a:lnTo>
                <a:lnTo>
                  <a:pt x="623751" y="20320"/>
                </a:lnTo>
                <a:lnTo>
                  <a:pt x="619367" y="21590"/>
                </a:lnTo>
                <a:lnTo>
                  <a:pt x="619643" y="22860"/>
                </a:lnTo>
                <a:lnTo>
                  <a:pt x="618548" y="22860"/>
                </a:lnTo>
                <a:lnTo>
                  <a:pt x="616631" y="25400"/>
                </a:lnTo>
                <a:lnTo>
                  <a:pt x="589234" y="31750"/>
                </a:lnTo>
                <a:lnTo>
                  <a:pt x="558330" y="41910"/>
                </a:lnTo>
                <a:lnTo>
                  <a:pt x="533485" y="49530"/>
                </a:lnTo>
                <a:lnTo>
                  <a:pt x="514805" y="54610"/>
                </a:lnTo>
                <a:lnTo>
                  <a:pt x="502390" y="57150"/>
                </a:lnTo>
                <a:lnTo>
                  <a:pt x="493347" y="58420"/>
                </a:lnTo>
                <a:lnTo>
                  <a:pt x="493623" y="59690"/>
                </a:lnTo>
                <a:lnTo>
                  <a:pt x="487807" y="60960"/>
                </a:lnTo>
                <a:lnTo>
                  <a:pt x="481399" y="63500"/>
                </a:lnTo>
                <a:lnTo>
                  <a:pt x="474323" y="64770"/>
                </a:lnTo>
                <a:lnTo>
                  <a:pt x="465406" y="67310"/>
                </a:lnTo>
                <a:lnTo>
                  <a:pt x="458279" y="67310"/>
                </a:lnTo>
                <a:lnTo>
                  <a:pt x="456363" y="68580"/>
                </a:lnTo>
                <a:lnTo>
                  <a:pt x="454171" y="68580"/>
                </a:lnTo>
                <a:lnTo>
                  <a:pt x="452255" y="71120"/>
                </a:lnTo>
                <a:lnTo>
                  <a:pt x="442392" y="73660"/>
                </a:lnTo>
                <a:lnTo>
                  <a:pt x="433074" y="73660"/>
                </a:lnTo>
                <a:lnTo>
                  <a:pt x="432254" y="74930"/>
                </a:lnTo>
                <a:lnTo>
                  <a:pt x="430062" y="74930"/>
                </a:lnTo>
                <a:lnTo>
                  <a:pt x="429241" y="76200"/>
                </a:lnTo>
                <a:lnTo>
                  <a:pt x="422666" y="78740"/>
                </a:lnTo>
                <a:lnTo>
                  <a:pt x="418100" y="80010"/>
                </a:lnTo>
                <a:lnTo>
                  <a:pt x="412223" y="81280"/>
                </a:lnTo>
                <a:lnTo>
                  <a:pt x="405061" y="83820"/>
                </a:lnTo>
                <a:lnTo>
                  <a:pt x="368148" y="92710"/>
                </a:lnTo>
                <a:lnTo>
                  <a:pt x="362995" y="95250"/>
                </a:lnTo>
                <a:lnTo>
                  <a:pt x="356917" y="97790"/>
                </a:lnTo>
                <a:lnTo>
                  <a:pt x="349812" y="100330"/>
                </a:lnTo>
                <a:lnTo>
                  <a:pt x="341577" y="102870"/>
                </a:lnTo>
                <a:lnTo>
                  <a:pt x="329798" y="107950"/>
                </a:lnTo>
                <a:lnTo>
                  <a:pt x="319935" y="109220"/>
                </a:lnTo>
                <a:lnTo>
                  <a:pt x="319114" y="111760"/>
                </a:lnTo>
                <a:lnTo>
                  <a:pt x="311718" y="114300"/>
                </a:lnTo>
                <a:lnTo>
                  <a:pt x="299940" y="118110"/>
                </a:lnTo>
                <a:lnTo>
                  <a:pt x="291486" y="120650"/>
                </a:lnTo>
                <a:lnTo>
                  <a:pt x="283880" y="123190"/>
                </a:lnTo>
                <a:lnTo>
                  <a:pt x="277249" y="125730"/>
                </a:lnTo>
                <a:lnTo>
                  <a:pt x="271723" y="127000"/>
                </a:lnTo>
                <a:lnTo>
                  <a:pt x="269806" y="128270"/>
                </a:lnTo>
                <a:lnTo>
                  <a:pt x="266518" y="129540"/>
                </a:lnTo>
                <a:lnTo>
                  <a:pt x="257200" y="129540"/>
                </a:lnTo>
                <a:lnTo>
                  <a:pt x="251720" y="130810"/>
                </a:lnTo>
                <a:lnTo>
                  <a:pt x="248158" y="130810"/>
                </a:lnTo>
                <a:lnTo>
                  <a:pt x="212814" y="138430"/>
                </a:lnTo>
                <a:lnTo>
                  <a:pt x="201305" y="138430"/>
                </a:lnTo>
                <a:lnTo>
                  <a:pt x="198018" y="139700"/>
                </a:lnTo>
                <a:lnTo>
                  <a:pt x="197197" y="140970"/>
                </a:lnTo>
                <a:lnTo>
                  <a:pt x="192813" y="142240"/>
                </a:lnTo>
                <a:lnTo>
                  <a:pt x="189801" y="143510"/>
                </a:lnTo>
                <a:lnTo>
                  <a:pt x="183225" y="144780"/>
                </a:lnTo>
                <a:lnTo>
                  <a:pt x="181309" y="147320"/>
                </a:lnTo>
                <a:lnTo>
                  <a:pt x="174734" y="148590"/>
                </a:lnTo>
                <a:lnTo>
                  <a:pt x="171171" y="148590"/>
                </a:lnTo>
                <a:lnTo>
                  <a:pt x="166788" y="149860"/>
                </a:lnTo>
                <a:lnTo>
                  <a:pt x="164051" y="152400"/>
                </a:lnTo>
                <a:lnTo>
                  <a:pt x="160323" y="153670"/>
                </a:lnTo>
                <a:lnTo>
                  <a:pt x="153948" y="154940"/>
                </a:lnTo>
                <a:lnTo>
                  <a:pt x="144749" y="157480"/>
                </a:lnTo>
                <a:lnTo>
                  <a:pt x="119764" y="165100"/>
                </a:lnTo>
                <a:lnTo>
                  <a:pt x="108986" y="168910"/>
                </a:lnTo>
                <a:lnTo>
                  <a:pt x="100262" y="171450"/>
                </a:lnTo>
                <a:lnTo>
                  <a:pt x="93645" y="173990"/>
                </a:lnTo>
                <a:lnTo>
                  <a:pt x="87356" y="175260"/>
                </a:lnTo>
                <a:lnTo>
                  <a:pt x="80118" y="177800"/>
                </a:lnTo>
                <a:lnTo>
                  <a:pt x="72110" y="180340"/>
                </a:lnTo>
                <a:lnTo>
                  <a:pt x="63512" y="184150"/>
                </a:lnTo>
                <a:lnTo>
                  <a:pt x="54335" y="186690"/>
                </a:lnTo>
                <a:lnTo>
                  <a:pt x="46186" y="190500"/>
                </a:lnTo>
                <a:lnTo>
                  <a:pt x="39168" y="194310"/>
                </a:lnTo>
                <a:lnTo>
                  <a:pt x="33384" y="198120"/>
                </a:lnTo>
                <a:lnTo>
                  <a:pt x="30096" y="199390"/>
                </a:lnTo>
                <a:lnTo>
                  <a:pt x="415696" y="199390"/>
                </a:lnTo>
                <a:lnTo>
                  <a:pt x="419185" y="198120"/>
                </a:lnTo>
                <a:lnTo>
                  <a:pt x="427990" y="195580"/>
                </a:lnTo>
                <a:lnTo>
                  <a:pt x="461448" y="186690"/>
                </a:lnTo>
                <a:lnTo>
                  <a:pt x="481763" y="180340"/>
                </a:lnTo>
                <a:lnTo>
                  <a:pt x="498842" y="173990"/>
                </a:lnTo>
                <a:lnTo>
                  <a:pt x="512838" y="170180"/>
                </a:lnTo>
                <a:lnTo>
                  <a:pt x="523907" y="166370"/>
                </a:lnTo>
                <a:lnTo>
                  <a:pt x="526098" y="165100"/>
                </a:lnTo>
                <a:lnTo>
                  <a:pt x="528015" y="163830"/>
                </a:lnTo>
                <a:lnTo>
                  <a:pt x="528835" y="162560"/>
                </a:lnTo>
                <a:lnTo>
                  <a:pt x="539794" y="160020"/>
                </a:lnTo>
                <a:lnTo>
                  <a:pt x="545778" y="157480"/>
                </a:lnTo>
                <a:lnTo>
                  <a:pt x="554176" y="154940"/>
                </a:lnTo>
                <a:lnTo>
                  <a:pt x="564834" y="151130"/>
                </a:lnTo>
                <a:lnTo>
                  <a:pt x="590179" y="143510"/>
                </a:lnTo>
                <a:lnTo>
                  <a:pt x="600371" y="140970"/>
                </a:lnTo>
                <a:lnTo>
                  <a:pt x="608149" y="138430"/>
                </a:lnTo>
                <a:lnTo>
                  <a:pt x="621158" y="135890"/>
                </a:lnTo>
                <a:lnTo>
                  <a:pt x="628555" y="132080"/>
                </a:lnTo>
                <a:lnTo>
                  <a:pt x="634854" y="129540"/>
                </a:lnTo>
                <a:lnTo>
                  <a:pt x="643621" y="127000"/>
                </a:lnTo>
                <a:lnTo>
                  <a:pt x="648569" y="125730"/>
                </a:lnTo>
                <a:lnTo>
                  <a:pt x="655469" y="123190"/>
                </a:lnTo>
                <a:lnTo>
                  <a:pt x="664117" y="121920"/>
                </a:lnTo>
                <a:lnTo>
                  <a:pt x="684358" y="118110"/>
                </a:lnTo>
                <a:lnTo>
                  <a:pt x="692868" y="115570"/>
                </a:lnTo>
                <a:lnTo>
                  <a:pt x="700042" y="114300"/>
                </a:lnTo>
                <a:lnTo>
                  <a:pt x="706086" y="111760"/>
                </a:lnTo>
                <a:lnTo>
                  <a:pt x="724535" y="106680"/>
                </a:lnTo>
                <a:lnTo>
                  <a:pt x="739233" y="101600"/>
                </a:lnTo>
                <a:lnTo>
                  <a:pt x="750233" y="96520"/>
                </a:lnTo>
                <a:lnTo>
                  <a:pt x="757586" y="93980"/>
                </a:lnTo>
                <a:lnTo>
                  <a:pt x="761419" y="91440"/>
                </a:lnTo>
                <a:lnTo>
                  <a:pt x="762240" y="90170"/>
                </a:lnTo>
                <a:lnTo>
                  <a:pt x="805225" y="90170"/>
                </a:lnTo>
                <a:lnTo>
                  <a:pt x="804101" y="88900"/>
                </a:lnTo>
                <a:lnTo>
                  <a:pt x="794378" y="80010"/>
                </a:lnTo>
                <a:lnTo>
                  <a:pt x="786437" y="73660"/>
                </a:lnTo>
                <a:lnTo>
                  <a:pt x="442392" y="73660"/>
                </a:lnTo>
                <a:lnTo>
                  <a:pt x="437457" y="72390"/>
                </a:lnTo>
                <a:lnTo>
                  <a:pt x="784849" y="72390"/>
                </a:lnTo>
                <a:lnTo>
                  <a:pt x="781672" y="69850"/>
                </a:lnTo>
                <a:lnTo>
                  <a:pt x="780025" y="67310"/>
                </a:lnTo>
                <a:lnTo>
                  <a:pt x="465406" y="67310"/>
                </a:lnTo>
                <a:lnTo>
                  <a:pt x="462663" y="66040"/>
                </a:lnTo>
                <a:lnTo>
                  <a:pt x="777968" y="66040"/>
                </a:lnTo>
                <a:lnTo>
                  <a:pt x="775912" y="64770"/>
                </a:lnTo>
                <a:lnTo>
                  <a:pt x="773443" y="64770"/>
                </a:lnTo>
                <a:lnTo>
                  <a:pt x="774264" y="63500"/>
                </a:lnTo>
                <a:lnTo>
                  <a:pt x="774810" y="60960"/>
                </a:lnTo>
                <a:lnTo>
                  <a:pt x="778091" y="55880"/>
                </a:lnTo>
                <a:lnTo>
                  <a:pt x="780283" y="54610"/>
                </a:lnTo>
                <a:lnTo>
                  <a:pt x="779732" y="52070"/>
                </a:lnTo>
                <a:lnTo>
                  <a:pt x="778361" y="52070"/>
                </a:lnTo>
                <a:lnTo>
                  <a:pt x="778084" y="50800"/>
                </a:lnTo>
                <a:lnTo>
                  <a:pt x="779181" y="50800"/>
                </a:lnTo>
                <a:lnTo>
                  <a:pt x="781097" y="48260"/>
                </a:lnTo>
                <a:lnTo>
                  <a:pt x="782462" y="44450"/>
                </a:lnTo>
                <a:lnTo>
                  <a:pt x="783002" y="38100"/>
                </a:lnTo>
                <a:lnTo>
                  <a:pt x="782451" y="35560"/>
                </a:lnTo>
                <a:lnTo>
                  <a:pt x="784091" y="33020"/>
                </a:lnTo>
                <a:lnTo>
                  <a:pt x="784085" y="27940"/>
                </a:lnTo>
                <a:lnTo>
                  <a:pt x="781336" y="21590"/>
                </a:lnTo>
                <a:lnTo>
                  <a:pt x="778312" y="13970"/>
                </a:lnTo>
                <a:lnTo>
                  <a:pt x="776115" y="10160"/>
                </a:lnTo>
                <a:lnTo>
                  <a:pt x="772551" y="10160"/>
                </a:lnTo>
                <a:lnTo>
                  <a:pt x="771180" y="8890"/>
                </a:lnTo>
                <a:lnTo>
                  <a:pt x="770905" y="7620"/>
                </a:lnTo>
                <a:lnTo>
                  <a:pt x="769257" y="6350"/>
                </a:lnTo>
                <a:lnTo>
                  <a:pt x="767886" y="5080"/>
                </a:lnTo>
                <a:close/>
              </a:path>
              <a:path w="859790" h="551179">
                <a:moveTo>
                  <a:pt x="775635" y="63500"/>
                </a:moveTo>
                <a:lnTo>
                  <a:pt x="774264" y="63500"/>
                </a:lnTo>
                <a:lnTo>
                  <a:pt x="773443" y="64770"/>
                </a:lnTo>
                <a:lnTo>
                  <a:pt x="775912" y="64770"/>
                </a:lnTo>
                <a:lnTo>
                  <a:pt x="775635" y="63500"/>
                </a:lnTo>
                <a:close/>
              </a:path>
              <a:path w="859790" h="551179">
                <a:moveTo>
                  <a:pt x="774743" y="8890"/>
                </a:moveTo>
                <a:lnTo>
                  <a:pt x="772551" y="10160"/>
                </a:lnTo>
                <a:lnTo>
                  <a:pt x="776115" y="10160"/>
                </a:lnTo>
                <a:lnTo>
                  <a:pt x="774743" y="8890"/>
                </a:lnTo>
                <a:close/>
              </a:path>
              <a:path w="859790" h="551179">
                <a:moveTo>
                  <a:pt x="745957" y="1270"/>
                </a:moveTo>
                <a:lnTo>
                  <a:pt x="733076" y="1270"/>
                </a:lnTo>
                <a:lnTo>
                  <a:pt x="722117" y="3810"/>
                </a:lnTo>
                <a:lnTo>
                  <a:pt x="716362" y="3810"/>
                </a:lnTo>
                <a:lnTo>
                  <a:pt x="711978" y="5080"/>
                </a:lnTo>
                <a:lnTo>
                  <a:pt x="760760" y="5080"/>
                </a:lnTo>
                <a:lnTo>
                  <a:pt x="760485" y="3810"/>
                </a:lnTo>
                <a:lnTo>
                  <a:pt x="759114" y="2540"/>
                </a:lnTo>
                <a:lnTo>
                  <a:pt x="746232" y="2540"/>
                </a:lnTo>
                <a:lnTo>
                  <a:pt x="745957" y="1270"/>
                </a:lnTo>
                <a:close/>
              </a:path>
              <a:path w="859790" h="551179">
                <a:moveTo>
                  <a:pt x="751436" y="0"/>
                </a:moveTo>
                <a:lnTo>
                  <a:pt x="749245" y="1270"/>
                </a:lnTo>
                <a:lnTo>
                  <a:pt x="747329" y="2540"/>
                </a:lnTo>
                <a:lnTo>
                  <a:pt x="751988" y="2540"/>
                </a:lnTo>
                <a:lnTo>
                  <a:pt x="751436" y="0"/>
                </a:lnTo>
                <a:close/>
              </a:path>
              <a:path w="859790" h="551179">
                <a:moveTo>
                  <a:pt x="757466" y="1270"/>
                </a:moveTo>
                <a:lnTo>
                  <a:pt x="751988" y="2540"/>
                </a:lnTo>
                <a:lnTo>
                  <a:pt x="759114" y="2540"/>
                </a:lnTo>
                <a:lnTo>
                  <a:pt x="757466" y="127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439444" y="4696377"/>
            <a:ext cx="902969" cy="863600"/>
          </a:xfrm>
          <a:custGeom>
            <a:avLst/>
            <a:gdLst/>
            <a:ahLst/>
            <a:cxnLst/>
            <a:rect l="l" t="t" r="r" b="b"/>
            <a:pathLst>
              <a:path w="902969" h="863600">
                <a:moveTo>
                  <a:pt x="521373" y="146050"/>
                </a:moveTo>
                <a:lnTo>
                  <a:pt x="15836" y="146050"/>
                </a:lnTo>
                <a:lnTo>
                  <a:pt x="10083" y="146050"/>
                </a:lnTo>
                <a:lnTo>
                  <a:pt x="4965" y="149860"/>
                </a:lnTo>
                <a:lnTo>
                  <a:pt x="5130" y="151130"/>
                </a:lnTo>
                <a:lnTo>
                  <a:pt x="4013" y="151130"/>
                </a:lnTo>
                <a:lnTo>
                  <a:pt x="2095" y="153670"/>
                </a:lnTo>
                <a:lnTo>
                  <a:pt x="2247" y="154940"/>
                </a:lnTo>
                <a:lnTo>
                  <a:pt x="1130" y="154940"/>
                </a:lnTo>
                <a:lnTo>
                  <a:pt x="1447" y="157480"/>
                </a:lnTo>
                <a:lnTo>
                  <a:pt x="165" y="156210"/>
                </a:lnTo>
                <a:lnTo>
                  <a:pt x="965" y="161290"/>
                </a:lnTo>
                <a:lnTo>
                  <a:pt x="0" y="162560"/>
                </a:lnTo>
                <a:lnTo>
                  <a:pt x="2057" y="177800"/>
                </a:lnTo>
                <a:lnTo>
                  <a:pt x="2159" y="181610"/>
                </a:lnTo>
                <a:lnTo>
                  <a:pt x="2057" y="185420"/>
                </a:lnTo>
                <a:lnTo>
                  <a:pt x="3644" y="196850"/>
                </a:lnTo>
                <a:lnTo>
                  <a:pt x="2527" y="196850"/>
                </a:lnTo>
                <a:lnTo>
                  <a:pt x="2679" y="198120"/>
                </a:lnTo>
                <a:lnTo>
                  <a:pt x="3962" y="199390"/>
                </a:lnTo>
                <a:lnTo>
                  <a:pt x="4914" y="205740"/>
                </a:lnTo>
                <a:lnTo>
                  <a:pt x="6184" y="207010"/>
                </a:lnTo>
                <a:lnTo>
                  <a:pt x="8407" y="215900"/>
                </a:lnTo>
                <a:lnTo>
                  <a:pt x="10248" y="224790"/>
                </a:lnTo>
                <a:lnTo>
                  <a:pt x="11607" y="229870"/>
                </a:lnTo>
                <a:lnTo>
                  <a:pt x="12395" y="234950"/>
                </a:lnTo>
                <a:lnTo>
                  <a:pt x="11595" y="236220"/>
                </a:lnTo>
                <a:lnTo>
                  <a:pt x="12712" y="236220"/>
                </a:lnTo>
                <a:lnTo>
                  <a:pt x="13982" y="245110"/>
                </a:lnTo>
                <a:lnTo>
                  <a:pt x="13017" y="246380"/>
                </a:lnTo>
                <a:lnTo>
                  <a:pt x="13182" y="247650"/>
                </a:lnTo>
                <a:lnTo>
                  <a:pt x="14300" y="247650"/>
                </a:lnTo>
                <a:lnTo>
                  <a:pt x="15570" y="256540"/>
                </a:lnTo>
                <a:lnTo>
                  <a:pt x="16840" y="257810"/>
                </a:lnTo>
                <a:lnTo>
                  <a:pt x="20180" y="280670"/>
                </a:lnTo>
                <a:lnTo>
                  <a:pt x="23368" y="287020"/>
                </a:lnTo>
                <a:lnTo>
                  <a:pt x="24320" y="294640"/>
                </a:lnTo>
                <a:lnTo>
                  <a:pt x="25755" y="295910"/>
                </a:lnTo>
                <a:lnTo>
                  <a:pt x="26390" y="300990"/>
                </a:lnTo>
                <a:lnTo>
                  <a:pt x="27660" y="302260"/>
                </a:lnTo>
                <a:lnTo>
                  <a:pt x="28778" y="309880"/>
                </a:lnTo>
                <a:lnTo>
                  <a:pt x="27813" y="311150"/>
                </a:lnTo>
                <a:lnTo>
                  <a:pt x="30187" y="327660"/>
                </a:lnTo>
                <a:lnTo>
                  <a:pt x="29235" y="328930"/>
                </a:lnTo>
                <a:lnTo>
                  <a:pt x="29552" y="331470"/>
                </a:lnTo>
                <a:lnTo>
                  <a:pt x="30822" y="332740"/>
                </a:lnTo>
                <a:lnTo>
                  <a:pt x="31775" y="339090"/>
                </a:lnTo>
                <a:lnTo>
                  <a:pt x="32893" y="339090"/>
                </a:lnTo>
                <a:lnTo>
                  <a:pt x="33058" y="340360"/>
                </a:lnTo>
                <a:lnTo>
                  <a:pt x="36144" y="355600"/>
                </a:lnTo>
                <a:lnTo>
                  <a:pt x="38836" y="367030"/>
                </a:lnTo>
                <a:lnTo>
                  <a:pt x="41262" y="375920"/>
                </a:lnTo>
                <a:lnTo>
                  <a:pt x="43561" y="382270"/>
                </a:lnTo>
                <a:lnTo>
                  <a:pt x="44831" y="382270"/>
                </a:lnTo>
                <a:lnTo>
                  <a:pt x="45313" y="386080"/>
                </a:lnTo>
                <a:lnTo>
                  <a:pt x="52971" y="391160"/>
                </a:lnTo>
                <a:lnTo>
                  <a:pt x="55372" y="392430"/>
                </a:lnTo>
                <a:lnTo>
                  <a:pt x="60007" y="392430"/>
                </a:lnTo>
                <a:lnTo>
                  <a:pt x="74549" y="391160"/>
                </a:lnTo>
                <a:lnTo>
                  <a:pt x="74396" y="389890"/>
                </a:lnTo>
                <a:lnTo>
                  <a:pt x="76314" y="387350"/>
                </a:lnTo>
                <a:lnTo>
                  <a:pt x="83019" y="386080"/>
                </a:lnTo>
                <a:lnTo>
                  <a:pt x="82702" y="383540"/>
                </a:lnTo>
                <a:lnTo>
                  <a:pt x="83667" y="382270"/>
                </a:lnTo>
                <a:lnTo>
                  <a:pt x="84785" y="382270"/>
                </a:lnTo>
                <a:lnTo>
                  <a:pt x="85585" y="379730"/>
                </a:lnTo>
                <a:lnTo>
                  <a:pt x="85915" y="374650"/>
                </a:lnTo>
                <a:lnTo>
                  <a:pt x="86080" y="368300"/>
                </a:lnTo>
                <a:lnTo>
                  <a:pt x="86563" y="363220"/>
                </a:lnTo>
                <a:lnTo>
                  <a:pt x="84975" y="359410"/>
                </a:lnTo>
                <a:lnTo>
                  <a:pt x="82423" y="358140"/>
                </a:lnTo>
                <a:lnTo>
                  <a:pt x="82092" y="355600"/>
                </a:lnTo>
                <a:lnTo>
                  <a:pt x="80822" y="354330"/>
                </a:lnTo>
                <a:lnTo>
                  <a:pt x="80657" y="353060"/>
                </a:lnTo>
                <a:lnTo>
                  <a:pt x="79070" y="350520"/>
                </a:lnTo>
                <a:lnTo>
                  <a:pt x="78270" y="345440"/>
                </a:lnTo>
                <a:lnTo>
                  <a:pt x="79082" y="342900"/>
                </a:lnTo>
                <a:lnTo>
                  <a:pt x="78600" y="339090"/>
                </a:lnTo>
                <a:lnTo>
                  <a:pt x="77317" y="337820"/>
                </a:lnTo>
                <a:lnTo>
                  <a:pt x="76847" y="335280"/>
                </a:lnTo>
                <a:lnTo>
                  <a:pt x="74930" y="328930"/>
                </a:lnTo>
                <a:lnTo>
                  <a:pt x="73977" y="322580"/>
                </a:lnTo>
                <a:lnTo>
                  <a:pt x="74307" y="316230"/>
                </a:lnTo>
                <a:lnTo>
                  <a:pt x="74955" y="313690"/>
                </a:lnTo>
                <a:lnTo>
                  <a:pt x="73355" y="309880"/>
                </a:lnTo>
                <a:lnTo>
                  <a:pt x="70967" y="309880"/>
                </a:lnTo>
                <a:lnTo>
                  <a:pt x="73202" y="308610"/>
                </a:lnTo>
                <a:lnTo>
                  <a:pt x="74002" y="306070"/>
                </a:lnTo>
                <a:lnTo>
                  <a:pt x="73202" y="300990"/>
                </a:lnTo>
                <a:lnTo>
                  <a:pt x="71767" y="298450"/>
                </a:lnTo>
                <a:lnTo>
                  <a:pt x="71297" y="295910"/>
                </a:lnTo>
                <a:lnTo>
                  <a:pt x="70015" y="294640"/>
                </a:lnTo>
                <a:lnTo>
                  <a:pt x="71132" y="294640"/>
                </a:lnTo>
                <a:lnTo>
                  <a:pt x="72097" y="293370"/>
                </a:lnTo>
                <a:lnTo>
                  <a:pt x="70993" y="285750"/>
                </a:lnTo>
                <a:lnTo>
                  <a:pt x="69545" y="283210"/>
                </a:lnTo>
                <a:lnTo>
                  <a:pt x="66992" y="281940"/>
                </a:lnTo>
                <a:lnTo>
                  <a:pt x="66675" y="279400"/>
                </a:lnTo>
                <a:lnTo>
                  <a:pt x="66370" y="269240"/>
                </a:lnTo>
                <a:lnTo>
                  <a:pt x="65417" y="261620"/>
                </a:lnTo>
                <a:lnTo>
                  <a:pt x="63982" y="260350"/>
                </a:lnTo>
                <a:lnTo>
                  <a:pt x="62877" y="252730"/>
                </a:lnTo>
                <a:lnTo>
                  <a:pt x="60960" y="246380"/>
                </a:lnTo>
                <a:lnTo>
                  <a:pt x="59855" y="238760"/>
                </a:lnTo>
                <a:lnTo>
                  <a:pt x="58089" y="234950"/>
                </a:lnTo>
                <a:lnTo>
                  <a:pt x="56984" y="227330"/>
                </a:lnTo>
                <a:lnTo>
                  <a:pt x="55867" y="227330"/>
                </a:lnTo>
                <a:lnTo>
                  <a:pt x="55232" y="222250"/>
                </a:lnTo>
                <a:lnTo>
                  <a:pt x="63068" y="220980"/>
                </a:lnTo>
                <a:lnTo>
                  <a:pt x="65455" y="222250"/>
                </a:lnTo>
                <a:lnTo>
                  <a:pt x="95580" y="222250"/>
                </a:lnTo>
                <a:lnTo>
                  <a:pt x="106273" y="220980"/>
                </a:lnTo>
                <a:lnTo>
                  <a:pt x="114198" y="219710"/>
                </a:lnTo>
                <a:lnTo>
                  <a:pt x="116116" y="217170"/>
                </a:lnTo>
                <a:lnTo>
                  <a:pt x="124434" y="212090"/>
                </a:lnTo>
                <a:lnTo>
                  <a:pt x="130035" y="210820"/>
                </a:lnTo>
                <a:lnTo>
                  <a:pt x="132105" y="209550"/>
                </a:lnTo>
                <a:lnTo>
                  <a:pt x="135470" y="208280"/>
                </a:lnTo>
                <a:lnTo>
                  <a:pt x="142621" y="207010"/>
                </a:lnTo>
                <a:lnTo>
                  <a:pt x="149529" y="204470"/>
                </a:lnTo>
                <a:lnTo>
                  <a:pt x="156324" y="203200"/>
                </a:lnTo>
                <a:lnTo>
                  <a:pt x="163118" y="203200"/>
                </a:lnTo>
                <a:lnTo>
                  <a:pt x="167589" y="201930"/>
                </a:lnTo>
                <a:lnTo>
                  <a:pt x="174625" y="203200"/>
                </a:lnTo>
                <a:lnTo>
                  <a:pt x="181330" y="201930"/>
                </a:lnTo>
                <a:lnTo>
                  <a:pt x="183261" y="199390"/>
                </a:lnTo>
                <a:lnTo>
                  <a:pt x="197802" y="198120"/>
                </a:lnTo>
                <a:lnTo>
                  <a:pt x="211709" y="194310"/>
                </a:lnTo>
                <a:lnTo>
                  <a:pt x="225539" y="191770"/>
                </a:lnTo>
                <a:lnTo>
                  <a:pt x="253746" y="189230"/>
                </a:lnTo>
                <a:lnTo>
                  <a:pt x="262382" y="189230"/>
                </a:lnTo>
                <a:lnTo>
                  <a:pt x="269519" y="187960"/>
                </a:lnTo>
                <a:lnTo>
                  <a:pt x="275043" y="185420"/>
                </a:lnTo>
                <a:lnTo>
                  <a:pt x="278841" y="181610"/>
                </a:lnTo>
                <a:lnTo>
                  <a:pt x="279476" y="186690"/>
                </a:lnTo>
                <a:lnTo>
                  <a:pt x="293217" y="186690"/>
                </a:lnTo>
                <a:lnTo>
                  <a:pt x="305523" y="184150"/>
                </a:lnTo>
                <a:lnTo>
                  <a:pt x="310959" y="182880"/>
                </a:lnTo>
                <a:lnTo>
                  <a:pt x="318782" y="181610"/>
                </a:lnTo>
                <a:lnTo>
                  <a:pt x="320713" y="179070"/>
                </a:lnTo>
                <a:lnTo>
                  <a:pt x="327583" y="179070"/>
                </a:lnTo>
                <a:lnTo>
                  <a:pt x="330136" y="181610"/>
                </a:lnTo>
                <a:lnTo>
                  <a:pt x="335889" y="181610"/>
                </a:lnTo>
                <a:lnTo>
                  <a:pt x="372656" y="167640"/>
                </a:lnTo>
                <a:lnTo>
                  <a:pt x="373773" y="167640"/>
                </a:lnTo>
                <a:lnTo>
                  <a:pt x="397052" y="165100"/>
                </a:lnTo>
                <a:lnTo>
                  <a:pt x="414413" y="163830"/>
                </a:lnTo>
                <a:lnTo>
                  <a:pt x="425831" y="162560"/>
                </a:lnTo>
                <a:lnTo>
                  <a:pt x="431304" y="162560"/>
                </a:lnTo>
                <a:lnTo>
                  <a:pt x="434873" y="161290"/>
                </a:lnTo>
                <a:lnTo>
                  <a:pt x="443877" y="160020"/>
                </a:lnTo>
                <a:lnTo>
                  <a:pt x="458304" y="157480"/>
                </a:lnTo>
                <a:lnTo>
                  <a:pt x="478142" y="154940"/>
                </a:lnTo>
                <a:lnTo>
                  <a:pt x="498995" y="151130"/>
                </a:lnTo>
                <a:lnTo>
                  <a:pt x="516559" y="147320"/>
                </a:lnTo>
                <a:lnTo>
                  <a:pt x="521373" y="146050"/>
                </a:lnTo>
                <a:close/>
              </a:path>
              <a:path w="902969" h="863600">
                <a:moveTo>
                  <a:pt x="819912" y="86360"/>
                </a:moveTo>
                <a:lnTo>
                  <a:pt x="819556" y="83820"/>
                </a:lnTo>
                <a:lnTo>
                  <a:pt x="818121" y="81280"/>
                </a:lnTo>
                <a:lnTo>
                  <a:pt x="817562" y="77470"/>
                </a:lnTo>
                <a:lnTo>
                  <a:pt x="817003" y="73660"/>
                </a:lnTo>
                <a:lnTo>
                  <a:pt x="817651" y="69850"/>
                </a:lnTo>
                <a:lnTo>
                  <a:pt x="816216" y="59690"/>
                </a:lnTo>
                <a:lnTo>
                  <a:pt x="813993" y="52070"/>
                </a:lnTo>
                <a:lnTo>
                  <a:pt x="813193" y="46990"/>
                </a:lnTo>
                <a:lnTo>
                  <a:pt x="811758" y="44450"/>
                </a:lnTo>
                <a:lnTo>
                  <a:pt x="812876" y="44450"/>
                </a:lnTo>
                <a:lnTo>
                  <a:pt x="813523" y="40640"/>
                </a:lnTo>
                <a:lnTo>
                  <a:pt x="813206" y="38100"/>
                </a:lnTo>
                <a:lnTo>
                  <a:pt x="814171" y="36830"/>
                </a:lnTo>
                <a:lnTo>
                  <a:pt x="815124" y="35560"/>
                </a:lnTo>
                <a:lnTo>
                  <a:pt x="815606" y="31750"/>
                </a:lnTo>
                <a:lnTo>
                  <a:pt x="813536" y="25400"/>
                </a:lnTo>
                <a:lnTo>
                  <a:pt x="811314" y="17780"/>
                </a:lnTo>
                <a:lnTo>
                  <a:pt x="809561" y="12700"/>
                </a:lnTo>
                <a:lnTo>
                  <a:pt x="808278" y="11430"/>
                </a:lnTo>
                <a:lnTo>
                  <a:pt x="806043" y="12700"/>
                </a:lnTo>
                <a:lnTo>
                  <a:pt x="804760" y="11430"/>
                </a:lnTo>
                <a:lnTo>
                  <a:pt x="804608" y="10160"/>
                </a:lnTo>
                <a:lnTo>
                  <a:pt x="803173" y="7620"/>
                </a:lnTo>
                <a:lnTo>
                  <a:pt x="800773" y="7620"/>
                </a:lnTo>
                <a:lnTo>
                  <a:pt x="799503" y="6350"/>
                </a:lnTo>
                <a:lnTo>
                  <a:pt x="794867" y="6350"/>
                </a:lnTo>
                <a:lnTo>
                  <a:pt x="794702" y="5080"/>
                </a:lnTo>
                <a:lnTo>
                  <a:pt x="793432" y="3810"/>
                </a:lnTo>
                <a:lnTo>
                  <a:pt x="791997" y="1270"/>
                </a:lnTo>
                <a:lnTo>
                  <a:pt x="786396" y="2540"/>
                </a:lnTo>
                <a:lnTo>
                  <a:pt x="786079" y="0"/>
                </a:lnTo>
                <a:lnTo>
                  <a:pt x="783844" y="0"/>
                </a:lnTo>
                <a:lnTo>
                  <a:pt x="781761" y="2540"/>
                </a:lnTo>
                <a:lnTo>
                  <a:pt x="780643" y="2540"/>
                </a:lnTo>
                <a:lnTo>
                  <a:pt x="780491" y="1270"/>
                </a:lnTo>
                <a:lnTo>
                  <a:pt x="779208" y="0"/>
                </a:lnTo>
                <a:lnTo>
                  <a:pt x="767702" y="0"/>
                </a:lnTo>
                <a:lnTo>
                  <a:pt x="756513" y="1270"/>
                </a:lnTo>
                <a:lnTo>
                  <a:pt x="742772" y="1270"/>
                </a:lnTo>
                <a:lnTo>
                  <a:pt x="728230" y="2540"/>
                </a:lnTo>
                <a:lnTo>
                  <a:pt x="721360" y="2540"/>
                </a:lnTo>
                <a:lnTo>
                  <a:pt x="714641" y="3810"/>
                </a:lnTo>
                <a:lnTo>
                  <a:pt x="699122" y="3810"/>
                </a:lnTo>
                <a:lnTo>
                  <a:pt x="672033" y="6350"/>
                </a:lnTo>
                <a:lnTo>
                  <a:pt x="660463" y="7620"/>
                </a:lnTo>
                <a:lnTo>
                  <a:pt x="652475" y="7620"/>
                </a:lnTo>
                <a:lnTo>
                  <a:pt x="652640" y="8890"/>
                </a:lnTo>
                <a:lnTo>
                  <a:pt x="651522" y="8890"/>
                </a:lnTo>
                <a:lnTo>
                  <a:pt x="649439" y="10160"/>
                </a:lnTo>
                <a:lnTo>
                  <a:pt x="621474" y="13970"/>
                </a:lnTo>
                <a:lnTo>
                  <a:pt x="589686" y="21590"/>
                </a:lnTo>
                <a:lnTo>
                  <a:pt x="564184" y="25400"/>
                </a:lnTo>
                <a:lnTo>
                  <a:pt x="545071" y="29210"/>
                </a:lnTo>
                <a:lnTo>
                  <a:pt x="532447" y="30480"/>
                </a:lnTo>
                <a:lnTo>
                  <a:pt x="523328" y="30480"/>
                </a:lnTo>
                <a:lnTo>
                  <a:pt x="523494" y="31750"/>
                </a:lnTo>
                <a:lnTo>
                  <a:pt x="517486" y="33020"/>
                </a:lnTo>
                <a:lnTo>
                  <a:pt x="510908" y="34290"/>
                </a:lnTo>
                <a:lnTo>
                  <a:pt x="503669" y="35560"/>
                </a:lnTo>
                <a:lnTo>
                  <a:pt x="494563" y="36830"/>
                </a:lnTo>
                <a:lnTo>
                  <a:pt x="492010" y="35560"/>
                </a:lnTo>
                <a:lnTo>
                  <a:pt x="487527" y="35560"/>
                </a:lnTo>
                <a:lnTo>
                  <a:pt x="485457" y="36830"/>
                </a:lnTo>
                <a:lnTo>
                  <a:pt x="483222" y="38100"/>
                </a:lnTo>
                <a:lnTo>
                  <a:pt x="481139" y="39370"/>
                </a:lnTo>
                <a:lnTo>
                  <a:pt x="471068" y="40640"/>
                </a:lnTo>
                <a:lnTo>
                  <a:pt x="466280" y="38100"/>
                </a:lnTo>
                <a:lnTo>
                  <a:pt x="461797" y="39370"/>
                </a:lnTo>
                <a:lnTo>
                  <a:pt x="460844" y="40640"/>
                </a:lnTo>
                <a:lnTo>
                  <a:pt x="458609" y="40640"/>
                </a:lnTo>
                <a:lnTo>
                  <a:pt x="457644" y="41910"/>
                </a:lnTo>
                <a:lnTo>
                  <a:pt x="450926" y="43180"/>
                </a:lnTo>
                <a:lnTo>
                  <a:pt x="446201" y="44450"/>
                </a:lnTo>
                <a:lnTo>
                  <a:pt x="440156" y="45720"/>
                </a:lnTo>
                <a:lnTo>
                  <a:pt x="432841" y="46990"/>
                </a:lnTo>
                <a:lnTo>
                  <a:pt x="395147" y="52070"/>
                </a:lnTo>
                <a:lnTo>
                  <a:pt x="389801" y="53340"/>
                </a:lnTo>
                <a:lnTo>
                  <a:pt x="383501" y="55880"/>
                </a:lnTo>
                <a:lnTo>
                  <a:pt x="376161" y="57150"/>
                </a:lnTo>
                <a:lnTo>
                  <a:pt x="367652" y="59690"/>
                </a:lnTo>
                <a:lnTo>
                  <a:pt x="355511" y="62230"/>
                </a:lnTo>
                <a:lnTo>
                  <a:pt x="345440" y="63500"/>
                </a:lnTo>
                <a:lnTo>
                  <a:pt x="344474" y="64770"/>
                </a:lnTo>
                <a:lnTo>
                  <a:pt x="336804" y="67310"/>
                </a:lnTo>
                <a:lnTo>
                  <a:pt x="324662" y="69850"/>
                </a:lnTo>
                <a:lnTo>
                  <a:pt x="315963" y="72390"/>
                </a:lnTo>
                <a:lnTo>
                  <a:pt x="308152" y="73660"/>
                </a:lnTo>
                <a:lnTo>
                  <a:pt x="301371" y="74930"/>
                </a:lnTo>
                <a:lnTo>
                  <a:pt x="295732" y="74930"/>
                </a:lnTo>
                <a:lnTo>
                  <a:pt x="293649" y="77470"/>
                </a:lnTo>
                <a:lnTo>
                  <a:pt x="290296" y="77470"/>
                </a:lnTo>
                <a:lnTo>
                  <a:pt x="281025" y="76200"/>
                </a:lnTo>
                <a:lnTo>
                  <a:pt x="275437" y="77470"/>
                </a:lnTo>
                <a:lnTo>
                  <a:pt x="271919" y="76200"/>
                </a:lnTo>
                <a:lnTo>
                  <a:pt x="241706" y="81280"/>
                </a:lnTo>
                <a:lnTo>
                  <a:pt x="235953" y="80010"/>
                </a:lnTo>
                <a:lnTo>
                  <a:pt x="231482" y="81280"/>
                </a:lnTo>
                <a:lnTo>
                  <a:pt x="224447" y="80010"/>
                </a:lnTo>
                <a:lnTo>
                  <a:pt x="221094" y="80010"/>
                </a:lnTo>
                <a:lnTo>
                  <a:pt x="220141" y="81280"/>
                </a:lnTo>
                <a:lnTo>
                  <a:pt x="215658" y="82550"/>
                </a:lnTo>
                <a:lnTo>
                  <a:pt x="212458" y="83820"/>
                </a:lnTo>
                <a:lnTo>
                  <a:pt x="205752" y="85090"/>
                </a:lnTo>
                <a:lnTo>
                  <a:pt x="203669" y="86360"/>
                </a:lnTo>
                <a:lnTo>
                  <a:pt x="819912" y="86360"/>
                </a:lnTo>
                <a:close/>
              </a:path>
              <a:path w="902969" h="863600">
                <a:moveTo>
                  <a:pt x="850074" y="242570"/>
                </a:moveTo>
                <a:lnTo>
                  <a:pt x="849439" y="237490"/>
                </a:lnTo>
                <a:lnTo>
                  <a:pt x="847991" y="236220"/>
                </a:lnTo>
                <a:lnTo>
                  <a:pt x="846721" y="234950"/>
                </a:lnTo>
                <a:lnTo>
                  <a:pt x="846556" y="233680"/>
                </a:lnTo>
                <a:lnTo>
                  <a:pt x="845286" y="232410"/>
                </a:lnTo>
                <a:lnTo>
                  <a:pt x="844804" y="229870"/>
                </a:lnTo>
                <a:lnTo>
                  <a:pt x="841933" y="224790"/>
                </a:lnTo>
                <a:lnTo>
                  <a:pt x="842581" y="222250"/>
                </a:lnTo>
                <a:lnTo>
                  <a:pt x="842416" y="220980"/>
                </a:lnTo>
                <a:lnTo>
                  <a:pt x="843381" y="219710"/>
                </a:lnTo>
                <a:lnTo>
                  <a:pt x="843064" y="217170"/>
                </a:lnTo>
                <a:lnTo>
                  <a:pt x="841781" y="215900"/>
                </a:lnTo>
                <a:lnTo>
                  <a:pt x="841146" y="212090"/>
                </a:lnTo>
                <a:lnTo>
                  <a:pt x="839241" y="205740"/>
                </a:lnTo>
                <a:lnTo>
                  <a:pt x="838606" y="201930"/>
                </a:lnTo>
                <a:lnTo>
                  <a:pt x="838936" y="195580"/>
                </a:lnTo>
                <a:lnTo>
                  <a:pt x="839571" y="191770"/>
                </a:lnTo>
                <a:lnTo>
                  <a:pt x="838136" y="190500"/>
                </a:lnTo>
                <a:lnTo>
                  <a:pt x="836853" y="189230"/>
                </a:lnTo>
                <a:lnTo>
                  <a:pt x="837984" y="189230"/>
                </a:lnTo>
                <a:lnTo>
                  <a:pt x="838619" y="185420"/>
                </a:lnTo>
                <a:lnTo>
                  <a:pt x="837514" y="177800"/>
                </a:lnTo>
                <a:lnTo>
                  <a:pt x="836231" y="176530"/>
                </a:lnTo>
                <a:lnTo>
                  <a:pt x="836079" y="175260"/>
                </a:lnTo>
                <a:lnTo>
                  <a:pt x="837996" y="172720"/>
                </a:lnTo>
                <a:lnTo>
                  <a:pt x="837044" y="166370"/>
                </a:lnTo>
                <a:lnTo>
                  <a:pt x="833208" y="163830"/>
                </a:lnTo>
                <a:lnTo>
                  <a:pt x="832891" y="161290"/>
                </a:lnTo>
                <a:lnTo>
                  <a:pt x="832586" y="151130"/>
                </a:lnTo>
                <a:lnTo>
                  <a:pt x="827671" y="116840"/>
                </a:lnTo>
                <a:lnTo>
                  <a:pt x="826071" y="113030"/>
                </a:lnTo>
                <a:lnTo>
                  <a:pt x="824801" y="111760"/>
                </a:lnTo>
                <a:lnTo>
                  <a:pt x="822731" y="97790"/>
                </a:lnTo>
                <a:lnTo>
                  <a:pt x="822261" y="96520"/>
                </a:lnTo>
                <a:lnTo>
                  <a:pt x="820826" y="92710"/>
                </a:lnTo>
                <a:lnTo>
                  <a:pt x="820102" y="87630"/>
                </a:lnTo>
                <a:lnTo>
                  <a:pt x="196964" y="87630"/>
                </a:lnTo>
                <a:lnTo>
                  <a:pt x="188963" y="87630"/>
                </a:lnTo>
                <a:lnTo>
                  <a:pt x="185928" y="90170"/>
                </a:lnTo>
                <a:lnTo>
                  <a:pt x="182118" y="90170"/>
                </a:lnTo>
                <a:lnTo>
                  <a:pt x="175602" y="91440"/>
                </a:lnTo>
                <a:lnTo>
                  <a:pt x="166179" y="92710"/>
                </a:lnTo>
                <a:lnTo>
                  <a:pt x="140525" y="97790"/>
                </a:lnTo>
                <a:lnTo>
                  <a:pt x="129463" y="100330"/>
                </a:lnTo>
                <a:lnTo>
                  <a:pt x="120510" y="101600"/>
                </a:lnTo>
                <a:lnTo>
                  <a:pt x="113690" y="104140"/>
                </a:lnTo>
                <a:lnTo>
                  <a:pt x="107238" y="104140"/>
                </a:lnTo>
                <a:lnTo>
                  <a:pt x="99796" y="106680"/>
                </a:lnTo>
                <a:lnTo>
                  <a:pt x="91541" y="107950"/>
                </a:lnTo>
                <a:lnTo>
                  <a:pt x="82677" y="110490"/>
                </a:lnTo>
                <a:lnTo>
                  <a:pt x="73190" y="113030"/>
                </a:lnTo>
                <a:lnTo>
                  <a:pt x="64719" y="115570"/>
                </a:lnTo>
                <a:lnTo>
                  <a:pt x="57340" y="118110"/>
                </a:lnTo>
                <a:lnTo>
                  <a:pt x="51181" y="121920"/>
                </a:lnTo>
                <a:lnTo>
                  <a:pt x="47828" y="121920"/>
                </a:lnTo>
                <a:lnTo>
                  <a:pt x="46545" y="120650"/>
                </a:lnTo>
                <a:lnTo>
                  <a:pt x="45427" y="120650"/>
                </a:lnTo>
                <a:lnTo>
                  <a:pt x="45745" y="123190"/>
                </a:lnTo>
                <a:lnTo>
                  <a:pt x="40157" y="124460"/>
                </a:lnTo>
                <a:lnTo>
                  <a:pt x="40474" y="127000"/>
                </a:lnTo>
                <a:lnTo>
                  <a:pt x="34874" y="127000"/>
                </a:lnTo>
                <a:lnTo>
                  <a:pt x="33921" y="128270"/>
                </a:lnTo>
                <a:lnTo>
                  <a:pt x="30721" y="129540"/>
                </a:lnTo>
                <a:lnTo>
                  <a:pt x="20485" y="138430"/>
                </a:lnTo>
                <a:lnTo>
                  <a:pt x="17449" y="140970"/>
                </a:lnTo>
                <a:lnTo>
                  <a:pt x="16637" y="143510"/>
                </a:lnTo>
                <a:lnTo>
                  <a:pt x="15684" y="144780"/>
                </a:lnTo>
                <a:lnTo>
                  <a:pt x="526173" y="144780"/>
                </a:lnTo>
                <a:lnTo>
                  <a:pt x="530987" y="143510"/>
                </a:lnTo>
                <a:lnTo>
                  <a:pt x="542391" y="140970"/>
                </a:lnTo>
                <a:lnTo>
                  <a:pt x="544626" y="140970"/>
                </a:lnTo>
                <a:lnTo>
                  <a:pt x="545592" y="139700"/>
                </a:lnTo>
                <a:lnTo>
                  <a:pt x="545757" y="140970"/>
                </a:lnTo>
                <a:lnTo>
                  <a:pt x="544791" y="142240"/>
                </a:lnTo>
                <a:lnTo>
                  <a:pt x="545909" y="140970"/>
                </a:lnTo>
                <a:lnTo>
                  <a:pt x="546696" y="147320"/>
                </a:lnTo>
                <a:lnTo>
                  <a:pt x="548932" y="154940"/>
                </a:lnTo>
                <a:lnTo>
                  <a:pt x="550684" y="158750"/>
                </a:lnTo>
                <a:lnTo>
                  <a:pt x="549884" y="161290"/>
                </a:lnTo>
                <a:lnTo>
                  <a:pt x="550202" y="163830"/>
                </a:lnTo>
                <a:lnTo>
                  <a:pt x="551472" y="165100"/>
                </a:lnTo>
                <a:lnTo>
                  <a:pt x="551954" y="167640"/>
                </a:lnTo>
                <a:lnTo>
                  <a:pt x="550837" y="167640"/>
                </a:lnTo>
                <a:lnTo>
                  <a:pt x="550989" y="168910"/>
                </a:lnTo>
                <a:lnTo>
                  <a:pt x="552272" y="170180"/>
                </a:lnTo>
                <a:lnTo>
                  <a:pt x="552589" y="172720"/>
                </a:lnTo>
                <a:lnTo>
                  <a:pt x="551472" y="172720"/>
                </a:lnTo>
                <a:lnTo>
                  <a:pt x="551624" y="173990"/>
                </a:lnTo>
                <a:lnTo>
                  <a:pt x="552907" y="175260"/>
                </a:lnTo>
                <a:lnTo>
                  <a:pt x="554964" y="189230"/>
                </a:lnTo>
                <a:lnTo>
                  <a:pt x="556564" y="193040"/>
                </a:lnTo>
                <a:lnTo>
                  <a:pt x="556882" y="194310"/>
                </a:lnTo>
                <a:lnTo>
                  <a:pt x="558317" y="196850"/>
                </a:lnTo>
                <a:lnTo>
                  <a:pt x="559587" y="198120"/>
                </a:lnTo>
                <a:lnTo>
                  <a:pt x="560070" y="200660"/>
                </a:lnTo>
                <a:lnTo>
                  <a:pt x="559104" y="201930"/>
                </a:lnTo>
                <a:lnTo>
                  <a:pt x="560222" y="210820"/>
                </a:lnTo>
                <a:lnTo>
                  <a:pt x="559257" y="212090"/>
                </a:lnTo>
                <a:lnTo>
                  <a:pt x="560374" y="219710"/>
                </a:lnTo>
                <a:lnTo>
                  <a:pt x="561492" y="219710"/>
                </a:lnTo>
                <a:lnTo>
                  <a:pt x="564349" y="231140"/>
                </a:lnTo>
                <a:lnTo>
                  <a:pt x="566585" y="238760"/>
                </a:lnTo>
                <a:lnTo>
                  <a:pt x="569290" y="242570"/>
                </a:lnTo>
                <a:lnTo>
                  <a:pt x="569455" y="243840"/>
                </a:lnTo>
                <a:lnTo>
                  <a:pt x="570572" y="242570"/>
                </a:lnTo>
                <a:lnTo>
                  <a:pt x="570890" y="245110"/>
                </a:lnTo>
                <a:lnTo>
                  <a:pt x="572008" y="245110"/>
                </a:lnTo>
                <a:lnTo>
                  <a:pt x="575843" y="247650"/>
                </a:lnTo>
                <a:lnTo>
                  <a:pt x="578078" y="247650"/>
                </a:lnTo>
                <a:lnTo>
                  <a:pt x="581596" y="248920"/>
                </a:lnTo>
                <a:lnTo>
                  <a:pt x="599490" y="246380"/>
                </a:lnTo>
                <a:lnTo>
                  <a:pt x="601573" y="243840"/>
                </a:lnTo>
                <a:lnTo>
                  <a:pt x="608291" y="243840"/>
                </a:lnTo>
                <a:lnTo>
                  <a:pt x="608126" y="242570"/>
                </a:lnTo>
                <a:lnTo>
                  <a:pt x="611009" y="238760"/>
                </a:lnTo>
                <a:lnTo>
                  <a:pt x="611809" y="236220"/>
                </a:lnTo>
                <a:lnTo>
                  <a:pt x="612292" y="231140"/>
                </a:lnTo>
                <a:lnTo>
                  <a:pt x="612940" y="227330"/>
                </a:lnTo>
                <a:lnTo>
                  <a:pt x="610387" y="226060"/>
                </a:lnTo>
                <a:lnTo>
                  <a:pt x="609257" y="226060"/>
                </a:lnTo>
                <a:lnTo>
                  <a:pt x="608939" y="223520"/>
                </a:lnTo>
                <a:lnTo>
                  <a:pt x="606552" y="223520"/>
                </a:lnTo>
                <a:lnTo>
                  <a:pt x="606234" y="220980"/>
                </a:lnTo>
                <a:lnTo>
                  <a:pt x="607034" y="218440"/>
                </a:lnTo>
                <a:lnTo>
                  <a:pt x="606247" y="213360"/>
                </a:lnTo>
                <a:lnTo>
                  <a:pt x="604647" y="209550"/>
                </a:lnTo>
                <a:lnTo>
                  <a:pt x="604164" y="205740"/>
                </a:lnTo>
                <a:lnTo>
                  <a:pt x="604812" y="203200"/>
                </a:lnTo>
                <a:lnTo>
                  <a:pt x="604494" y="200660"/>
                </a:lnTo>
                <a:lnTo>
                  <a:pt x="603211" y="199390"/>
                </a:lnTo>
                <a:lnTo>
                  <a:pt x="602094" y="199390"/>
                </a:lnTo>
                <a:lnTo>
                  <a:pt x="604177" y="198120"/>
                </a:lnTo>
                <a:lnTo>
                  <a:pt x="603072" y="190500"/>
                </a:lnTo>
                <a:lnTo>
                  <a:pt x="604189" y="190500"/>
                </a:lnTo>
                <a:lnTo>
                  <a:pt x="603554" y="185420"/>
                </a:lnTo>
                <a:lnTo>
                  <a:pt x="602272" y="185420"/>
                </a:lnTo>
                <a:lnTo>
                  <a:pt x="602119" y="184150"/>
                </a:lnTo>
                <a:lnTo>
                  <a:pt x="601002" y="184150"/>
                </a:lnTo>
                <a:lnTo>
                  <a:pt x="599719" y="182880"/>
                </a:lnTo>
                <a:lnTo>
                  <a:pt x="600049" y="177800"/>
                </a:lnTo>
                <a:lnTo>
                  <a:pt x="599414" y="172720"/>
                </a:lnTo>
                <a:lnTo>
                  <a:pt x="597179" y="165100"/>
                </a:lnTo>
                <a:lnTo>
                  <a:pt x="595909" y="156210"/>
                </a:lnTo>
                <a:lnTo>
                  <a:pt x="594474" y="153670"/>
                </a:lnTo>
                <a:lnTo>
                  <a:pt x="594156" y="152400"/>
                </a:lnTo>
                <a:lnTo>
                  <a:pt x="592886" y="151130"/>
                </a:lnTo>
                <a:lnTo>
                  <a:pt x="591477" y="140970"/>
                </a:lnTo>
                <a:lnTo>
                  <a:pt x="591299" y="139700"/>
                </a:lnTo>
                <a:lnTo>
                  <a:pt x="590016" y="138430"/>
                </a:lnTo>
                <a:lnTo>
                  <a:pt x="588746" y="129540"/>
                </a:lnTo>
                <a:lnTo>
                  <a:pt x="607148" y="127000"/>
                </a:lnTo>
                <a:lnTo>
                  <a:pt x="620776" y="124460"/>
                </a:lnTo>
                <a:lnTo>
                  <a:pt x="629818" y="123190"/>
                </a:lnTo>
                <a:lnTo>
                  <a:pt x="636054" y="121920"/>
                </a:lnTo>
                <a:lnTo>
                  <a:pt x="642289" y="120650"/>
                </a:lnTo>
                <a:lnTo>
                  <a:pt x="649960" y="119380"/>
                </a:lnTo>
                <a:lnTo>
                  <a:pt x="656513" y="116840"/>
                </a:lnTo>
                <a:lnTo>
                  <a:pt x="665467" y="115570"/>
                </a:lnTo>
                <a:lnTo>
                  <a:pt x="670585" y="114300"/>
                </a:lnTo>
                <a:lnTo>
                  <a:pt x="677659" y="113030"/>
                </a:lnTo>
                <a:lnTo>
                  <a:pt x="686460" y="111760"/>
                </a:lnTo>
                <a:lnTo>
                  <a:pt x="706983" y="110490"/>
                </a:lnTo>
                <a:lnTo>
                  <a:pt x="715657" y="109220"/>
                </a:lnTo>
                <a:lnTo>
                  <a:pt x="722998" y="107950"/>
                </a:lnTo>
                <a:lnTo>
                  <a:pt x="729246" y="106680"/>
                </a:lnTo>
                <a:lnTo>
                  <a:pt x="746709" y="102870"/>
                </a:lnTo>
                <a:lnTo>
                  <a:pt x="760603" y="100330"/>
                </a:lnTo>
                <a:lnTo>
                  <a:pt x="770737" y="97790"/>
                </a:lnTo>
                <a:lnTo>
                  <a:pt x="776871" y="96520"/>
                </a:lnTo>
                <a:lnTo>
                  <a:pt x="779424" y="106680"/>
                </a:lnTo>
                <a:lnTo>
                  <a:pt x="780529" y="114300"/>
                </a:lnTo>
                <a:lnTo>
                  <a:pt x="780046" y="118110"/>
                </a:lnTo>
                <a:lnTo>
                  <a:pt x="786231" y="162560"/>
                </a:lnTo>
                <a:lnTo>
                  <a:pt x="789419" y="168910"/>
                </a:lnTo>
                <a:lnTo>
                  <a:pt x="790689" y="177800"/>
                </a:lnTo>
                <a:lnTo>
                  <a:pt x="792289" y="180340"/>
                </a:lnTo>
                <a:lnTo>
                  <a:pt x="793229" y="187960"/>
                </a:lnTo>
                <a:lnTo>
                  <a:pt x="792276" y="189230"/>
                </a:lnTo>
                <a:lnTo>
                  <a:pt x="794016" y="200660"/>
                </a:lnTo>
                <a:lnTo>
                  <a:pt x="793064" y="201930"/>
                </a:lnTo>
                <a:lnTo>
                  <a:pt x="795121" y="217170"/>
                </a:lnTo>
                <a:lnTo>
                  <a:pt x="796239" y="217170"/>
                </a:lnTo>
                <a:lnTo>
                  <a:pt x="799122" y="231140"/>
                </a:lnTo>
                <a:lnTo>
                  <a:pt x="801674" y="242570"/>
                </a:lnTo>
                <a:lnTo>
                  <a:pt x="803998" y="250190"/>
                </a:lnTo>
                <a:lnTo>
                  <a:pt x="806272" y="255270"/>
                </a:lnTo>
                <a:lnTo>
                  <a:pt x="806589" y="257810"/>
                </a:lnTo>
                <a:lnTo>
                  <a:pt x="807707" y="257810"/>
                </a:lnTo>
                <a:lnTo>
                  <a:pt x="808177" y="260350"/>
                </a:lnTo>
                <a:lnTo>
                  <a:pt x="809294" y="260350"/>
                </a:lnTo>
                <a:lnTo>
                  <a:pt x="815682" y="265430"/>
                </a:lnTo>
                <a:lnTo>
                  <a:pt x="818083" y="266700"/>
                </a:lnTo>
                <a:lnTo>
                  <a:pt x="820318" y="265430"/>
                </a:lnTo>
                <a:lnTo>
                  <a:pt x="822718" y="266700"/>
                </a:lnTo>
                <a:lnTo>
                  <a:pt x="829983" y="265430"/>
                </a:lnTo>
                <a:lnTo>
                  <a:pt x="837260" y="264160"/>
                </a:lnTo>
                <a:lnTo>
                  <a:pt x="839177" y="261620"/>
                </a:lnTo>
                <a:lnTo>
                  <a:pt x="839025" y="260350"/>
                </a:lnTo>
                <a:lnTo>
                  <a:pt x="845731" y="260350"/>
                </a:lnTo>
                <a:lnTo>
                  <a:pt x="845578" y="259080"/>
                </a:lnTo>
                <a:lnTo>
                  <a:pt x="847496" y="256540"/>
                </a:lnTo>
                <a:lnTo>
                  <a:pt x="848296" y="254000"/>
                </a:lnTo>
                <a:lnTo>
                  <a:pt x="848779" y="248920"/>
                </a:lnTo>
                <a:lnTo>
                  <a:pt x="850074" y="242570"/>
                </a:lnTo>
                <a:close/>
              </a:path>
              <a:path w="902969" h="863600">
                <a:moveTo>
                  <a:pt x="902538" y="670471"/>
                </a:moveTo>
                <a:lnTo>
                  <a:pt x="894829" y="622211"/>
                </a:lnTo>
                <a:lnTo>
                  <a:pt x="871156" y="570141"/>
                </a:lnTo>
                <a:lnTo>
                  <a:pt x="859980" y="552361"/>
                </a:lnTo>
                <a:lnTo>
                  <a:pt x="856335" y="546011"/>
                </a:lnTo>
                <a:lnTo>
                  <a:pt x="851560" y="540931"/>
                </a:lnTo>
                <a:lnTo>
                  <a:pt x="848067" y="538391"/>
                </a:lnTo>
                <a:lnTo>
                  <a:pt x="845324" y="535851"/>
                </a:lnTo>
                <a:lnTo>
                  <a:pt x="839812" y="530771"/>
                </a:lnTo>
                <a:lnTo>
                  <a:pt x="833958" y="526961"/>
                </a:lnTo>
                <a:lnTo>
                  <a:pt x="815174" y="511721"/>
                </a:lnTo>
                <a:lnTo>
                  <a:pt x="751141" y="481241"/>
                </a:lnTo>
                <a:lnTo>
                  <a:pt x="707021" y="464731"/>
                </a:lnTo>
                <a:lnTo>
                  <a:pt x="653808" y="445681"/>
                </a:lnTo>
                <a:lnTo>
                  <a:pt x="644131" y="441871"/>
                </a:lnTo>
                <a:lnTo>
                  <a:pt x="637692" y="439331"/>
                </a:lnTo>
                <a:lnTo>
                  <a:pt x="637743" y="440601"/>
                </a:lnTo>
                <a:lnTo>
                  <a:pt x="636663" y="441871"/>
                </a:lnTo>
                <a:lnTo>
                  <a:pt x="621474" y="439331"/>
                </a:lnTo>
                <a:lnTo>
                  <a:pt x="606831" y="435521"/>
                </a:lnTo>
                <a:lnTo>
                  <a:pt x="592836" y="432981"/>
                </a:lnTo>
                <a:lnTo>
                  <a:pt x="579602" y="431711"/>
                </a:lnTo>
                <a:lnTo>
                  <a:pt x="576224" y="431711"/>
                </a:lnTo>
                <a:lnTo>
                  <a:pt x="571601" y="429171"/>
                </a:lnTo>
                <a:lnTo>
                  <a:pt x="569290" y="427901"/>
                </a:lnTo>
                <a:lnTo>
                  <a:pt x="563651" y="429171"/>
                </a:lnTo>
                <a:lnTo>
                  <a:pt x="555701" y="427901"/>
                </a:lnTo>
                <a:lnTo>
                  <a:pt x="547751" y="426631"/>
                </a:lnTo>
                <a:lnTo>
                  <a:pt x="539838" y="427901"/>
                </a:lnTo>
                <a:lnTo>
                  <a:pt x="531888" y="426631"/>
                </a:lnTo>
                <a:lnTo>
                  <a:pt x="530707" y="425361"/>
                </a:lnTo>
                <a:lnTo>
                  <a:pt x="527329" y="425361"/>
                </a:lnTo>
                <a:lnTo>
                  <a:pt x="515937" y="424091"/>
                </a:lnTo>
                <a:lnTo>
                  <a:pt x="511365" y="422821"/>
                </a:lnTo>
                <a:lnTo>
                  <a:pt x="507923" y="421551"/>
                </a:lnTo>
                <a:lnTo>
                  <a:pt x="500024" y="422821"/>
                </a:lnTo>
                <a:lnTo>
                  <a:pt x="495566" y="424091"/>
                </a:lnTo>
                <a:lnTo>
                  <a:pt x="486537" y="424091"/>
                </a:lnTo>
                <a:lnTo>
                  <a:pt x="483095" y="422821"/>
                </a:lnTo>
                <a:lnTo>
                  <a:pt x="446227" y="424091"/>
                </a:lnTo>
                <a:lnTo>
                  <a:pt x="413740" y="424091"/>
                </a:lnTo>
                <a:lnTo>
                  <a:pt x="385724" y="426631"/>
                </a:lnTo>
                <a:lnTo>
                  <a:pt x="337477" y="432981"/>
                </a:lnTo>
                <a:lnTo>
                  <a:pt x="258254" y="453301"/>
                </a:lnTo>
                <a:lnTo>
                  <a:pt x="194691" y="482511"/>
                </a:lnTo>
                <a:lnTo>
                  <a:pt x="168630" y="497751"/>
                </a:lnTo>
                <a:lnTo>
                  <a:pt x="148513" y="509181"/>
                </a:lnTo>
                <a:lnTo>
                  <a:pt x="141693" y="514261"/>
                </a:lnTo>
                <a:lnTo>
                  <a:pt x="136715" y="516801"/>
                </a:lnTo>
                <a:lnTo>
                  <a:pt x="123177" y="528231"/>
                </a:lnTo>
                <a:lnTo>
                  <a:pt x="85928" y="568871"/>
                </a:lnTo>
                <a:lnTo>
                  <a:pt x="70180" y="595541"/>
                </a:lnTo>
                <a:lnTo>
                  <a:pt x="68072" y="599351"/>
                </a:lnTo>
                <a:lnTo>
                  <a:pt x="65049" y="606971"/>
                </a:lnTo>
                <a:lnTo>
                  <a:pt x="62230" y="619671"/>
                </a:lnTo>
                <a:lnTo>
                  <a:pt x="59474" y="628561"/>
                </a:lnTo>
                <a:lnTo>
                  <a:pt x="57213" y="637451"/>
                </a:lnTo>
                <a:lnTo>
                  <a:pt x="55524" y="643801"/>
                </a:lnTo>
                <a:lnTo>
                  <a:pt x="54533" y="650151"/>
                </a:lnTo>
                <a:lnTo>
                  <a:pt x="54787" y="655231"/>
                </a:lnTo>
                <a:lnTo>
                  <a:pt x="53162" y="670471"/>
                </a:lnTo>
                <a:lnTo>
                  <a:pt x="52476" y="683171"/>
                </a:lnTo>
                <a:lnTo>
                  <a:pt x="53467" y="725081"/>
                </a:lnTo>
                <a:lnTo>
                  <a:pt x="59766" y="764451"/>
                </a:lnTo>
                <a:lnTo>
                  <a:pt x="90944" y="824141"/>
                </a:lnTo>
                <a:lnTo>
                  <a:pt x="147929" y="855891"/>
                </a:lnTo>
                <a:lnTo>
                  <a:pt x="186372" y="862241"/>
                </a:lnTo>
                <a:lnTo>
                  <a:pt x="186423" y="863511"/>
                </a:lnTo>
                <a:lnTo>
                  <a:pt x="197764" y="863511"/>
                </a:lnTo>
                <a:lnTo>
                  <a:pt x="197662" y="860971"/>
                </a:lnTo>
                <a:lnTo>
                  <a:pt x="199923" y="860971"/>
                </a:lnTo>
                <a:lnTo>
                  <a:pt x="206794" y="863511"/>
                </a:lnTo>
                <a:lnTo>
                  <a:pt x="209054" y="863511"/>
                </a:lnTo>
                <a:lnTo>
                  <a:pt x="209003" y="862241"/>
                </a:lnTo>
                <a:lnTo>
                  <a:pt x="207822" y="860971"/>
                </a:lnTo>
                <a:lnTo>
                  <a:pt x="214591" y="860971"/>
                </a:lnTo>
                <a:lnTo>
                  <a:pt x="219163" y="862241"/>
                </a:lnTo>
                <a:lnTo>
                  <a:pt x="221373" y="860971"/>
                </a:lnTo>
                <a:lnTo>
                  <a:pt x="224751" y="859701"/>
                </a:lnTo>
                <a:lnTo>
                  <a:pt x="235940" y="857161"/>
                </a:lnTo>
                <a:lnTo>
                  <a:pt x="249339" y="853351"/>
                </a:lnTo>
                <a:lnTo>
                  <a:pt x="252615" y="850811"/>
                </a:lnTo>
                <a:lnTo>
                  <a:pt x="254723" y="847001"/>
                </a:lnTo>
                <a:lnTo>
                  <a:pt x="261086" y="838111"/>
                </a:lnTo>
                <a:lnTo>
                  <a:pt x="261950" y="833031"/>
                </a:lnTo>
                <a:lnTo>
                  <a:pt x="262826" y="826681"/>
                </a:lnTo>
                <a:lnTo>
                  <a:pt x="264769" y="820331"/>
                </a:lnTo>
                <a:lnTo>
                  <a:pt x="265595" y="812711"/>
                </a:lnTo>
                <a:lnTo>
                  <a:pt x="266357" y="805091"/>
                </a:lnTo>
                <a:lnTo>
                  <a:pt x="267233" y="800011"/>
                </a:lnTo>
                <a:lnTo>
                  <a:pt x="268211" y="796201"/>
                </a:lnTo>
                <a:lnTo>
                  <a:pt x="259029" y="793661"/>
                </a:lnTo>
                <a:lnTo>
                  <a:pt x="250913" y="788581"/>
                </a:lnTo>
                <a:lnTo>
                  <a:pt x="250812" y="787311"/>
                </a:lnTo>
                <a:lnTo>
                  <a:pt x="251841" y="784771"/>
                </a:lnTo>
                <a:lnTo>
                  <a:pt x="251523" y="777151"/>
                </a:lnTo>
                <a:lnTo>
                  <a:pt x="247992" y="774611"/>
                </a:lnTo>
                <a:lnTo>
                  <a:pt x="246862" y="774611"/>
                </a:lnTo>
                <a:lnTo>
                  <a:pt x="243420" y="773341"/>
                </a:lnTo>
                <a:lnTo>
                  <a:pt x="234238" y="770801"/>
                </a:lnTo>
                <a:lnTo>
                  <a:pt x="231241" y="770801"/>
                </a:lnTo>
                <a:lnTo>
                  <a:pt x="223862" y="769531"/>
                </a:lnTo>
                <a:lnTo>
                  <a:pt x="195554" y="765721"/>
                </a:lnTo>
                <a:lnTo>
                  <a:pt x="176085" y="763181"/>
                </a:lnTo>
                <a:lnTo>
                  <a:pt x="160299" y="761911"/>
                </a:lnTo>
                <a:lnTo>
                  <a:pt x="147955" y="760641"/>
                </a:lnTo>
                <a:lnTo>
                  <a:pt x="138849" y="761911"/>
                </a:lnTo>
                <a:lnTo>
                  <a:pt x="125412" y="765721"/>
                </a:lnTo>
                <a:lnTo>
                  <a:pt x="124231" y="764451"/>
                </a:lnTo>
                <a:lnTo>
                  <a:pt x="118579" y="764451"/>
                </a:lnTo>
                <a:lnTo>
                  <a:pt x="115150" y="763181"/>
                </a:lnTo>
                <a:lnTo>
                  <a:pt x="98666" y="725081"/>
                </a:lnTo>
                <a:lnTo>
                  <a:pt x="98513" y="721271"/>
                </a:lnTo>
                <a:lnTo>
                  <a:pt x="99339" y="714921"/>
                </a:lnTo>
                <a:lnTo>
                  <a:pt x="101130" y="704761"/>
                </a:lnTo>
                <a:lnTo>
                  <a:pt x="100977" y="700951"/>
                </a:lnTo>
                <a:lnTo>
                  <a:pt x="102006" y="698411"/>
                </a:lnTo>
                <a:lnTo>
                  <a:pt x="101752" y="693331"/>
                </a:lnTo>
                <a:lnTo>
                  <a:pt x="102616" y="686981"/>
                </a:lnTo>
                <a:lnTo>
                  <a:pt x="124777" y="648881"/>
                </a:lnTo>
                <a:lnTo>
                  <a:pt x="150685" y="624751"/>
                </a:lnTo>
                <a:lnTo>
                  <a:pt x="151765" y="623481"/>
                </a:lnTo>
                <a:lnTo>
                  <a:pt x="174650" y="604431"/>
                </a:lnTo>
                <a:lnTo>
                  <a:pt x="175831" y="605701"/>
                </a:lnTo>
                <a:lnTo>
                  <a:pt x="176949" y="605701"/>
                </a:lnTo>
                <a:lnTo>
                  <a:pt x="176999" y="606971"/>
                </a:lnTo>
                <a:lnTo>
                  <a:pt x="183680" y="604431"/>
                </a:lnTo>
                <a:lnTo>
                  <a:pt x="187007" y="603161"/>
                </a:lnTo>
                <a:lnTo>
                  <a:pt x="212051" y="590461"/>
                </a:lnTo>
                <a:lnTo>
                  <a:pt x="219862" y="587921"/>
                </a:lnTo>
                <a:lnTo>
                  <a:pt x="224675" y="585381"/>
                </a:lnTo>
                <a:lnTo>
                  <a:pt x="227901" y="581571"/>
                </a:lnTo>
                <a:lnTo>
                  <a:pt x="234569" y="579031"/>
                </a:lnTo>
                <a:lnTo>
                  <a:pt x="238010" y="580301"/>
                </a:lnTo>
                <a:lnTo>
                  <a:pt x="241401" y="580301"/>
                </a:lnTo>
                <a:lnTo>
                  <a:pt x="244729" y="579031"/>
                </a:lnTo>
                <a:lnTo>
                  <a:pt x="249199" y="577761"/>
                </a:lnTo>
                <a:lnTo>
                  <a:pt x="262140" y="572681"/>
                </a:lnTo>
                <a:lnTo>
                  <a:pt x="272580" y="568871"/>
                </a:lnTo>
                <a:lnTo>
                  <a:pt x="280492" y="566331"/>
                </a:lnTo>
                <a:lnTo>
                  <a:pt x="285877" y="563791"/>
                </a:lnTo>
                <a:lnTo>
                  <a:pt x="290296" y="561251"/>
                </a:lnTo>
                <a:lnTo>
                  <a:pt x="293624" y="559981"/>
                </a:lnTo>
                <a:lnTo>
                  <a:pt x="296913" y="557441"/>
                </a:lnTo>
                <a:lnTo>
                  <a:pt x="300240" y="556171"/>
                </a:lnTo>
                <a:lnTo>
                  <a:pt x="303530" y="553631"/>
                </a:lnTo>
                <a:lnTo>
                  <a:pt x="305739" y="552361"/>
                </a:lnTo>
                <a:lnTo>
                  <a:pt x="306857" y="552361"/>
                </a:lnTo>
                <a:lnTo>
                  <a:pt x="319963" y="549821"/>
                </a:lnTo>
                <a:lnTo>
                  <a:pt x="340868" y="547281"/>
                </a:lnTo>
                <a:lnTo>
                  <a:pt x="369798" y="543471"/>
                </a:lnTo>
                <a:lnTo>
                  <a:pt x="406971" y="539661"/>
                </a:lnTo>
                <a:lnTo>
                  <a:pt x="447344" y="537121"/>
                </a:lnTo>
                <a:lnTo>
                  <a:pt x="495896" y="535851"/>
                </a:lnTo>
                <a:lnTo>
                  <a:pt x="552602" y="538391"/>
                </a:lnTo>
                <a:lnTo>
                  <a:pt x="617486" y="542201"/>
                </a:lnTo>
                <a:lnTo>
                  <a:pt x="629907" y="542201"/>
                </a:lnTo>
                <a:lnTo>
                  <a:pt x="633349" y="543471"/>
                </a:lnTo>
                <a:lnTo>
                  <a:pt x="634466" y="543471"/>
                </a:lnTo>
                <a:lnTo>
                  <a:pt x="644791" y="546011"/>
                </a:lnTo>
                <a:lnTo>
                  <a:pt x="648169" y="546011"/>
                </a:lnTo>
                <a:lnTo>
                  <a:pt x="673379" y="549821"/>
                </a:lnTo>
                <a:lnTo>
                  <a:pt x="701141" y="557441"/>
                </a:lnTo>
                <a:lnTo>
                  <a:pt x="731342" y="566331"/>
                </a:lnTo>
                <a:lnTo>
                  <a:pt x="775957" y="581571"/>
                </a:lnTo>
                <a:lnTo>
                  <a:pt x="786320" y="586651"/>
                </a:lnTo>
                <a:lnTo>
                  <a:pt x="794969" y="589191"/>
                </a:lnTo>
                <a:lnTo>
                  <a:pt x="833094" y="613321"/>
                </a:lnTo>
                <a:lnTo>
                  <a:pt x="856373" y="646341"/>
                </a:lnTo>
                <a:lnTo>
                  <a:pt x="857097" y="652691"/>
                </a:lnTo>
                <a:lnTo>
                  <a:pt x="857021" y="660311"/>
                </a:lnTo>
                <a:lnTo>
                  <a:pt x="855916" y="667931"/>
                </a:lnTo>
                <a:lnTo>
                  <a:pt x="853757" y="675551"/>
                </a:lnTo>
                <a:lnTo>
                  <a:pt x="850734" y="683171"/>
                </a:lnTo>
                <a:lnTo>
                  <a:pt x="847064" y="690791"/>
                </a:lnTo>
                <a:lnTo>
                  <a:pt x="845121" y="697141"/>
                </a:lnTo>
                <a:lnTo>
                  <a:pt x="844194" y="702221"/>
                </a:lnTo>
                <a:lnTo>
                  <a:pt x="843216" y="706031"/>
                </a:lnTo>
                <a:lnTo>
                  <a:pt x="843483" y="711111"/>
                </a:lnTo>
                <a:lnTo>
                  <a:pt x="841730" y="722541"/>
                </a:lnTo>
                <a:lnTo>
                  <a:pt x="841946" y="726351"/>
                </a:lnTo>
                <a:lnTo>
                  <a:pt x="840968" y="730161"/>
                </a:lnTo>
                <a:lnTo>
                  <a:pt x="841070" y="732701"/>
                </a:lnTo>
                <a:lnTo>
                  <a:pt x="839114" y="739051"/>
                </a:lnTo>
                <a:lnTo>
                  <a:pt x="838047" y="740321"/>
                </a:lnTo>
                <a:lnTo>
                  <a:pt x="838098" y="741591"/>
                </a:lnTo>
                <a:lnTo>
                  <a:pt x="840346" y="741591"/>
                </a:lnTo>
                <a:lnTo>
                  <a:pt x="840397" y="742861"/>
                </a:lnTo>
                <a:lnTo>
                  <a:pt x="838555" y="751751"/>
                </a:lnTo>
                <a:lnTo>
                  <a:pt x="839838" y="755561"/>
                </a:lnTo>
                <a:lnTo>
                  <a:pt x="840206" y="763181"/>
                </a:lnTo>
                <a:lnTo>
                  <a:pt x="839127" y="764451"/>
                </a:lnTo>
                <a:lnTo>
                  <a:pt x="840308" y="765721"/>
                </a:lnTo>
                <a:lnTo>
                  <a:pt x="843737" y="766991"/>
                </a:lnTo>
                <a:lnTo>
                  <a:pt x="848360" y="768261"/>
                </a:lnTo>
                <a:lnTo>
                  <a:pt x="851801" y="769531"/>
                </a:lnTo>
                <a:lnTo>
                  <a:pt x="856310" y="769531"/>
                </a:lnTo>
                <a:lnTo>
                  <a:pt x="860615" y="764451"/>
                </a:lnTo>
                <a:lnTo>
                  <a:pt x="862876" y="764451"/>
                </a:lnTo>
                <a:lnTo>
                  <a:pt x="865035" y="761911"/>
                </a:lnTo>
                <a:lnTo>
                  <a:pt x="866165" y="761911"/>
                </a:lnTo>
                <a:lnTo>
                  <a:pt x="870470" y="756831"/>
                </a:lnTo>
                <a:lnTo>
                  <a:pt x="871499" y="755561"/>
                </a:lnTo>
                <a:lnTo>
                  <a:pt x="873709" y="754291"/>
                </a:lnTo>
                <a:lnTo>
                  <a:pt x="873658" y="753021"/>
                </a:lnTo>
                <a:lnTo>
                  <a:pt x="875906" y="753021"/>
                </a:lnTo>
                <a:lnTo>
                  <a:pt x="876985" y="751751"/>
                </a:lnTo>
                <a:lnTo>
                  <a:pt x="878116" y="751751"/>
                </a:lnTo>
                <a:lnTo>
                  <a:pt x="880275" y="749211"/>
                </a:lnTo>
                <a:lnTo>
                  <a:pt x="881291" y="746671"/>
                </a:lnTo>
                <a:lnTo>
                  <a:pt x="882269" y="742861"/>
                </a:lnTo>
                <a:lnTo>
                  <a:pt x="882218" y="741591"/>
                </a:lnTo>
                <a:lnTo>
                  <a:pt x="883348" y="741591"/>
                </a:lnTo>
                <a:lnTo>
                  <a:pt x="884529" y="742861"/>
                </a:lnTo>
                <a:lnTo>
                  <a:pt x="884478" y="741591"/>
                </a:lnTo>
                <a:lnTo>
                  <a:pt x="885558" y="740321"/>
                </a:lnTo>
                <a:lnTo>
                  <a:pt x="886536" y="737781"/>
                </a:lnTo>
                <a:lnTo>
                  <a:pt x="888631" y="733971"/>
                </a:lnTo>
                <a:lnTo>
                  <a:pt x="891019" y="730161"/>
                </a:lnTo>
                <a:lnTo>
                  <a:pt x="893318" y="725081"/>
                </a:lnTo>
                <a:lnTo>
                  <a:pt x="900912" y="686981"/>
                </a:lnTo>
                <a:lnTo>
                  <a:pt x="901966" y="678091"/>
                </a:lnTo>
                <a:lnTo>
                  <a:pt x="902538" y="67047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471411" y="5894915"/>
            <a:ext cx="847725" cy="500380"/>
          </a:xfrm>
          <a:custGeom>
            <a:avLst/>
            <a:gdLst/>
            <a:ahLst/>
            <a:cxnLst/>
            <a:rect l="l" t="t" r="r" b="b"/>
            <a:pathLst>
              <a:path w="847725" h="500379">
                <a:moveTo>
                  <a:pt x="80206" y="1270"/>
                </a:moveTo>
                <a:lnTo>
                  <a:pt x="79087" y="1270"/>
                </a:lnTo>
                <a:lnTo>
                  <a:pt x="78816" y="3810"/>
                </a:lnTo>
                <a:lnTo>
                  <a:pt x="71968" y="3810"/>
                </a:lnTo>
                <a:lnTo>
                  <a:pt x="72951" y="5080"/>
                </a:lnTo>
                <a:lnTo>
                  <a:pt x="66103" y="5080"/>
                </a:lnTo>
                <a:lnTo>
                  <a:pt x="62611" y="6350"/>
                </a:lnTo>
                <a:lnTo>
                  <a:pt x="50612" y="11430"/>
                </a:lnTo>
                <a:lnTo>
                  <a:pt x="46984" y="12700"/>
                </a:lnTo>
                <a:lnTo>
                  <a:pt x="45595" y="15240"/>
                </a:lnTo>
                <a:lnTo>
                  <a:pt x="31493" y="57150"/>
                </a:lnTo>
                <a:lnTo>
                  <a:pt x="29560" y="63500"/>
                </a:lnTo>
                <a:lnTo>
                  <a:pt x="29289" y="66040"/>
                </a:lnTo>
                <a:lnTo>
                  <a:pt x="30272" y="67310"/>
                </a:lnTo>
                <a:lnTo>
                  <a:pt x="32373" y="68580"/>
                </a:lnTo>
                <a:lnTo>
                  <a:pt x="29595" y="72390"/>
                </a:lnTo>
                <a:lnTo>
                  <a:pt x="26679" y="77470"/>
                </a:lnTo>
                <a:lnTo>
                  <a:pt x="22645" y="82550"/>
                </a:lnTo>
                <a:lnTo>
                  <a:pt x="13503" y="99060"/>
                </a:lnTo>
                <a:lnTo>
                  <a:pt x="6712" y="115570"/>
                </a:lnTo>
                <a:lnTo>
                  <a:pt x="2260" y="134620"/>
                </a:lnTo>
                <a:lnTo>
                  <a:pt x="0" y="157480"/>
                </a:lnTo>
                <a:lnTo>
                  <a:pt x="2135" y="167640"/>
                </a:lnTo>
                <a:lnTo>
                  <a:pt x="1729" y="171450"/>
                </a:lnTo>
                <a:lnTo>
                  <a:pt x="2576" y="173990"/>
                </a:lnTo>
                <a:lnTo>
                  <a:pt x="2170" y="176530"/>
                </a:lnTo>
                <a:lnTo>
                  <a:pt x="3594" y="184150"/>
                </a:lnTo>
                <a:lnTo>
                  <a:pt x="2915" y="189230"/>
                </a:lnTo>
                <a:lnTo>
                  <a:pt x="6055" y="207010"/>
                </a:lnTo>
                <a:lnTo>
                  <a:pt x="7735" y="217170"/>
                </a:lnTo>
                <a:lnTo>
                  <a:pt x="9627" y="227330"/>
                </a:lnTo>
                <a:lnTo>
                  <a:pt x="10780" y="237490"/>
                </a:lnTo>
                <a:lnTo>
                  <a:pt x="12204" y="243840"/>
                </a:lnTo>
                <a:lnTo>
                  <a:pt x="14034" y="247650"/>
                </a:lnTo>
                <a:lnTo>
                  <a:pt x="14746" y="251460"/>
                </a:lnTo>
                <a:lnTo>
                  <a:pt x="16712" y="254000"/>
                </a:lnTo>
                <a:lnTo>
                  <a:pt x="17559" y="256540"/>
                </a:lnTo>
                <a:lnTo>
                  <a:pt x="19526" y="259080"/>
                </a:lnTo>
                <a:lnTo>
                  <a:pt x="19391" y="259080"/>
                </a:lnTo>
                <a:lnTo>
                  <a:pt x="21357" y="261620"/>
                </a:lnTo>
                <a:lnTo>
                  <a:pt x="23899" y="269240"/>
                </a:lnTo>
                <a:lnTo>
                  <a:pt x="25865" y="271780"/>
                </a:lnTo>
                <a:lnTo>
                  <a:pt x="26712" y="274320"/>
                </a:lnTo>
                <a:lnTo>
                  <a:pt x="27695" y="275590"/>
                </a:lnTo>
                <a:lnTo>
                  <a:pt x="39552" y="292100"/>
                </a:lnTo>
                <a:lnTo>
                  <a:pt x="69302" y="327660"/>
                </a:lnTo>
                <a:lnTo>
                  <a:pt x="98111" y="356870"/>
                </a:lnTo>
                <a:lnTo>
                  <a:pt x="125054" y="370840"/>
                </a:lnTo>
                <a:lnTo>
                  <a:pt x="128410" y="372110"/>
                </a:lnTo>
                <a:lnTo>
                  <a:pt x="128274" y="372110"/>
                </a:lnTo>
                <a:lnTo>
                  <a:pt x="123528" y="374650"/>
                </a:lnTo>
                <a:lnTo>
                  <a:pt x="135868" y="384810"/>
                </a:lnTo>
                <a:lnTo>
                  <a:pt x="144423" y="389890"/>
                </a:lnTo>
                <a:lnTo>
                  <a:pt x="155881" y="396240"/>
                </a:lnTo>
                <a:lnTo>
                  <a:pt x="170357" y="405130"/>
                </a:lnTo>
                <a:lnTo>
                  <a:pt x="187971" y="414020"/>
                </a:lnTo>
                <a:lnTo>
                  <a:pt x="198886" y="417830"/>
                </a:lnTo>
                <a:lnTo>
                  <a:pt x="203090" y="420370"/>
                </a:lnTo>
                <a:lnTo>
                  <a:pt x="206174" y="422910"/>
                </a:lnTo>
                <a:lnTo>
                  <a:pt x="208140" y="425450"/>
                </a:lnTo>
                <a:lnTo>
                  <a:pt x="212344" y="427990"/>
                </a:lnTo>
                <a:lnTo>
                  <a:pt x="217667" y="431800"/>
                </a:lnTo>
                <a:lnTo>
                  <a:pt x="230402" y="436880"/>
                </a:lnTo>
                <a:lnTo>
                  <a:pt x="242795" y="441960"/>
                </a:lnTo>
                <a:lnTo>
                  <a:pt x="254869" y="445770"/>
                </a:lnTo>
                <a:lnTo>
                  <a:pt x="266650" y="448310"/>
                </a:lnTo>
                <a:lnTo>
                  <a:pt x="281194" y="450850"/>
                </a:lnTo>
                <a:lnTo>
                  <a:pt x="286651" y="452120"/>
                </a:lnTo>
                <a:lnTo>
                  <a:pt x="296720" y="453390"/>
                </a:lnTo>
                <a:lnTo>
                  <a:pt x="332588" y="466090"/>
                </a:lnTo>
                <a:lnTo>
                  <a:pt x="363441" y="476250"/>
                </a:lnTo>
                <a:lnTo>
                  <a:pt x="389096" y="483870"/>
                </a:lnTo>
                <a:lnTo>
                  <a:pt x="409366" y="488950"/>
                </a:lnTo>
                <a:lnTo>
                  <a:pt x="434674" y="492760"/>
                </a:lnTo>
                <a:lnTo>
                  <a:pt x="523742" y="500380"/>
                </a:lnTo>
                <a:lnTo>
                  <a:pt x="585663" y="500380"/>
                </a:lnTo>
                <a:lnTo>
                  <a:pt x="613368" y="499110"/>
                </a:lnTo>
                <a:lnTo>
                  <a:pt x="638762" y="496570"/>
                </a:lnTo>
                <a:lnTo>
                  <a:pt x="640016" y="496570"/>
                </a:lnTo>
                <a:lnTo>
                  <a:pt x="642389" y="495300"/>
                </a:lnTo>
                <a:lnTo>
                  <a:pt x="649372" y="494030"/>
                </a:lnTo>
                <a:lnTo>
                  <a:pt x="654118" y="491490"/>
                </a:lnTo>
                <a:lnTo>
                  <a:pt x="662712" y="491490"/>
                </a:lnTo>
                <a:lnTo>
                  <a:pt x="667949" y="490220"/>
                </a:lnTo>
                <a:lnTo>
                  <a:pt x="670323" y="488950"/>
                </a:lnTo>
                <a:lnTo>
                  <a:pt x="707645" y="476250"/>
                </a:lnTo>
                <a:lnTo>
                  <a:pt x="767494" y="445770"/>
                </a:lnTo>
                <a:lnTo>
                  <a:pt x="798521" y="420370"/>
                </a:lnTo>
                <a:lnTo>
                  <a:pt x="817984" y="389890"/>
                </a:lnTo>
                <a:lnTo>
                  <a:pt x="542760" y="389890"/>
                </a:lnTo>
                <a:lnTo>
                  <a:pt x="534929" y="388620"/>
                </a:lnTo>
                <a:lnTo>
                  <a:pt x="510047" y="388620"/>
                </a:lnTo>
                <a:lnTo>
                  <a:pt x="502216" y="387350"/>
                </a:lnTo>
                <a:lnTo>
                  <a:pt x="479949" y="384810"/>
                </a:lnTo>
                <a:lnTo>
                  <a:pt x="455372" y="382270"/>
                </a:lnTo>
                <a:lnTo>
                  <a:pt x="428589" y="377190"/>
                </a:lnTo>
                <a:lnTo>
                  <a:pt x="399706" y="372110"/>
                </a:lnTo>
                <a:lnTo>
                  <a:pt x="370738" y="365760"/>
                </a:lnTo>
                <a:lnTo>
                  <a:pt x="345454" y="361950"/>
                </a:lnTo>
                <a:lnTo>
                  <a:pt x="323761" y="356870"/>
                </a:lnTo>
                <a:lnTo>
                  <a:pt x="305567" y="351790"/>
                </a:lnTo>
                <a:lnTo>
                  <a:pt x="279703" y="344170"/>
                </a:lnTo>
                <a:lnTo>
                  <a:pt x="256591" y="337820"/>
                </a:lnTo>
                <a:lnTo>
                  <a:pt x="219361" y="323850"/>
                </a:lnTo>
                <a:lnTo>
                  <a:pt x="216372" y="321310"/>
                </a:lnTo>
                <a:lnTo>
                  <a:pt x="210573" y="318770"/>
                </a:lnTo>
                <a:lnTo>
                  <a:pt x="201990" y="313690"/>
                </a:lnTo>
                <a:lnTo>
                  <a:pt x="190648" y="307340"/>
                </a:lnTo>
                <a:lnTo>
                  <a:pt x="175856" y="299720"/>
                </a:lnTo>
                <a:lnTo>
                  <a:pt x="162008" y="292100"/>
                </a:lnTo>
                <a:lnTo>
                  <a:pt x="149209" y="284480"/>
                </a:lnTo>
                <a:lnTo>
                  <a:pt x="137563" y="276860"/>
                </a:lnTo>
                <a:lnTo>
                  <a:pt x="135461" y="275590"/>
                </a:lnTo>
                <a:lnTo>
                  <a:pt x="132376" y="273050"/>
                </a:lnTo>
                <a:lnTo>
                  <a:pt x="128173" y="270510"/>
                </a:lnTo>
                <a:lnTo>
                  <a:pt x="124105" y="266700"/>
                </a:lnTo>
                <a:lnTo>
                  <a:pt x="120885" y="265430"/>
                </a:lnTo>
                <a:lnTo>
                  <a:pt x="119901" y="264160"/>
                </a:lnTo>
                <a:lnTo>
                  <a:pt x="117800" y="262890"/>
                </a:lnTo>
                <a:lnTo>
                  <a:pt x="108138" y="257810"/>
                </a:lnTo>
                <a:lnTo>
                  <a:pt x="105053" y="255270"/>
                </a:lnTo>
                <a:lnTo>
                  <a:pt x="104071" y="254000"/>
                </a:lnTo>
                <a:lnTo>
                  <a:pt x="100850" y="252730"/>
                </a:lnTo>
                <a:lnTo>
                  <a:pt x="91595" y="245110"/>
                </a:lnTo>
                <a:lnTo>
                  <a:pt x="88376" y="242570"/>
                </a:lnTo>
                <a:lnTo>
                  <a:pt x="87392" y="241300"/>
                </a:lnTo>
                <a:lnTo>
                  <a:pt x="61566" y="198120"/>
                </a:lnTo>
                <a:lnTo>
                  <a:pt x="59493" y="181610"/>
                </a:lnTo>
                <a:lnTo>
                  <a:pt x="59962" y="166370"/>
                </a:lnTo>
                <a:lnTo>
                  <a:pt x="62662" y="151130"/>
                </a:lnTo>
                <a:lnTo>
                  <a:pt x="67778" y="137160"/>
                </a:lnTo>
                <a:lnTo>
                  <a:pt x="75493" y="124460"/>
                </a:lnTo>
                <a:lnTo>
                  <a:pt x="80511" y="120650"/>
                </a:lnTo>
                <a:lnTo>
                  <a:pt x="80647" y="119380"/>
                </a:lnTo>
                <a:lnTo>
                  <a:pt x="79527" y="119380"/>
                </a:lnTo>
                <a:lnTo>
                  <a:pt x="79664" y="118110"/>
                </a:lnTo>
                <a:lnTo>
                  <a:pt x="84680" y="114300"/>
                </a:lnTo>
                <a:lnTo>
                  <a:pt x="85799" y="114300"/>
                </a:lnTo>
                <a:lnTo>
                  <a:pt x="84816" y="113030"/>
                </a:lnTo>
                <a:lnTo>
                  <a:pt x="88714" y="109220"/>
                </a:lnTo>
                <a:lnTo>
                  <a:pt x="137495" y="109220"/>
                </a:lnTo>
                <a:lnTo>
                  <a:pt x="139867" y="107950"/>
                </a:lnTo>
                <a:lnTo>
                  <a:pt x="843947" y="107950"/>
                </a:lnTo>
                <a:lnTo>
                  <a:pt x="843886" y="106680"/>
                </a:lnTo>
                <a:lnTo>
                  <a:pt x="843716" y="99060"/>
                </a:lnTo>
                <a:lnTo>
                  <a:pt x="843140" y="93980"/>
                </a:lnTo>
                <a:lnTo>
                  <a:pt x="842157" y="92710"/>
                </a:lnTo>
                <a:lnTo>
                  <a:pt x="839920" y="92710"/>
                </a:lnTo>
                <a:lnTo>
                  <a:pt x="838937" y="91440"/>
                </a:lnTo>
                <a:lnTo>
                  <a:pt x="839072" y="90170"/>
                </a:lnTo>
                <a:lnTo>
                  <a:pt x="838225" y="87630"/>
                </a:lnTo>
                <a:lnTo>
                  <a:pt x="837242" y="86360"/>
                </a:lnTo>
                <a:lnTo>
                  <a:pt x="836124" y="86360"/>
                </a:lnTo>
                <a:lnTo>
                  <a:pt x="835140" y="85090"/>
                </a:lnTo>
                <a:lnTo>
                  <a:pt x="832903" y="85090"/>
                </a:lnTo>
                <a:lnTo>
                  <a:pt x="830801" y="83820"/>
                </a:lnTo>
                <a:lnTo>
                  <a:pt x="830937" y="82550"/>
                </a:lnTo>
                <a:lnTo>
                  <a:pt x="829954" y="81280"/>
                </a:lnTo>
                <a:lnTo>
                  <a:pt x="829106" y="78740"/>
                </a:lnTo>
                <a:lnTo>
                  <a:pt x="823513" y="77470"/>
                </a:lnTo>
                <a:lnTo>
                  <a:pt x="823784" y="76200"/>
                </a:lnTo>
                <a:lnTo>
                  <a:pt x="818055" y="76200"/>
                </a:lnTo>
                <a:lnTo>
                  <a:pt x="818191" y="74930"/>
                </a:lnTo>
                <a:lnTo>
                  <a:pt x="817208" y="73660"/>
                </a:lnTo>
                <a:lnTo>
                  <a:pt x="813851" y="73660"/>
                </a:lnTo>
                <a:lnTo>
                  <a:pt x="810632" y="72390"/>
                </a:lnTo>
                <a:lnTo>
                  <a:pt x="806292" y="69850"/>
                </a:lnTo>
                <a:lnTo>
                  <a:pt x="795106" y="68580"/>
                </a:lnTo>
                <a:lnTo>
                  <a:pt x="789648" y="67310"/>
                </a:lnTo>
                <a:lnTo>
                  <a:pt x="785173" y="66040"/>
                </a:lnTo>
                <a:lnTo>
                  <a:pt x="781952" y="64770"/>
                </a:lnTo>
                <a:lnTo>
                  <a:pt x="767410" y="63500"/>
                </a:lnTo>
                <a:lnTo>
                  <a:pt x="760834" y="60960"/>
                </a:lnTo>
                <a:lnTo>
                  <a:pt x="754121" y="60960"/>
                </a:lnTo>
                <a:lnTo>
                  <a:pt x="738987" y="57150"/>
                </a:lnTo>
                <a:lnTo>
                  <a:pt x="725061" y="54610"/>
                </a:lnTo>
                <a:lnTo>
                  <a:pt x="712343" y="52070"/>
                </a:lnTo>
                <a:lnTo>
                  <a:pt x="700832" y="50800"/>
                </a:lnTo>
                <a:lnTo>
                  <a:pt x="689510" y="50800"/>
                </a:lnTo>
                <a:lnTo>
                  <a:pt x="661543" y="46990"/>
                </a:lnTo>
                <a:lnTo>
                  <a:pt x="629214" y="45720"/>
                </a:lnTo>
                <a:lnTo>
                  <a:pt x="603384" y="43180"/>
                </a:lnTo>
                <a:lnTo>
                  <a:pt x="584159" y="41910"/>
                </a:lnTo>
                <a:lnTo>
                  <a:pt x="571642" y="39370"/>
                </a:lnTo>
                <a:lnTo>
                  <a:pt x="567235" y="38100"/>
                </a:lnTo>
                <a:lnTo>
                  <a:pt x="549849" y="38100"/>
                </a:lnTo>
                <a:lnTo>
                  <a:pt x="542580" y="36830"/>
                </a:lnTo>
                <a:lnTo>
                  <a:pt x="533471" y="35560"/>
                </a:lnTo>
                <a:lnTo>
                  <a:pt x="532489" y="34290"/>
                </a:lnTo>
                <a:lnTo>
                  <a:pt x="520047" y="34290"/>
                </a:lnTo>
                <a:lnTo>
                  <a:pt x="509980" y="33020"/>
                </a:lnTo>
                <a:lnTo>
                  <a:pt x="507878" y="31750"/>
                </a:lnTo>
                <a:lnTo>
                  <a:pt x="496555" y="31750"/>
                </a:lnTo>
                <a:lnTo>
                  <a:pt x="489843" y="30480"/>
                </a:lnTo>
                <a:lnTo>
                  <a:pt x="478817" y="30480"/>
                </a:lnTo>
                <a:lnTo>
                  <a:pt x="471461" y="29210"/>
                </a:lnTo>
                <a:lnTo>
                  <a:pt x="433774" y="25400"/>
                </a:lnTo>
                <a:lnTo>
                  <a:pt x="405400" y="25400"/>
                </a:lnTo>
                <a:lnTo>
                  <a:pt x="392959" y="24130"/>
                </a:lnTo>
                <a:lnTo>
                  <a:pt x="352359" y="24130"/>
                </a:lnTo>
                <a:lnTo>
                  <a:pt x="344471" y="22860"/>
                </a:lnTo>
                <a:lnTo>
                  <a:pt x="329636" y="22860"/>
                </a:lnTo>
                <a:lnTo>
                  <a:pt x="326279" y="21590"/>
                </a:lnTo>
                <a:lnTo>
                  <a:pt x="317601" y="19050"/>
                </a:lnTo>
                <a:lnTo>
                  <a:pt x="312008" y="17780"/>
                </a:lnTo>
                <a:lnTo>
                  <a:pt x="308787" y="16510"/>
                </a:lnTo>
                <a:lnTo>
                  <a:pt x="278584" y="12700"/>
                </a:lnTo>
                <a:lnTo>
                  <a:pt x="273126" y="11430"/>
                </a:lnTo>
                <a:lnTo>
                  <a:pt x="268651" y="10160"/>
                </a:lnTo>
                <a:lnTo>
                  <a:pt x="265430" y="8890"/>
                </a:lnTo>
                <a:lnTo>
                  <a:pt x="240549" y="8890"/>
                </a:lnTo>
                <a:lnTo>
                  <a:pt x="233837" y="7620"/>
                </a:lnTo>
                <a:lnTo>
                  <a:pt x="222515" y="7620"/>
                </a:lnTo>
                <a:lnTo>
                  <a:pt x="218702" y="6350"/>
                </a:lnTo>
                <a:lnTo>
                  <a:pt x="212150" y="6350"/>
                </a:lnTo>
                <a:lnTo>
                  <a:pt x="202636" y="5080"/>
                </a:lnTo>
                <a:lnTo>
                  <a:pt x="72951" y="5080"/>
                </a:lnTo>
                <a:lnTo>
                  <a:pt x="67357" y="3810"/>
                </a:lnTo>
                <a:lnTo>
                  <a:pt x="78816" y="3810"/>
                </a:lnTo>
                <a:lnTo>
                  <a:pt x="72103" y="2540"/>
                </a:lnTo>
                <a:lnTo>
                  <a:pt x="81188" y="2540"/>
                </a:lnTo>
                <a:lnTo>
                  <a:pt x="80206" y="1270"/>
                </a:lnTo>
                <a:close/>
              </a:path>
              <a:path w="847725" h="500379">
                <a:moveTo>
                  <a:pt x="662712" y="491490"/>
                </a:moveTo>
                <a:lnTo>
                  <a:pt x="654118" y="491490"/>
                </a:lnTo>
                <a:lnTo>
                  <a:pt x="657474" y="492760"/>
                </a:lnTo>
                <a:lnTo>
                  <a:pt x="662712" y="491490"/>
                </a:lnTo>
                <a:close/>
              </a:path>
              <a:path w="847725" h="500379">
                <a:moveTo>
                  <a:pt x="571404" y="387350"/>
                </a:moveTo>
                <a:lnTo>
                  <a:pt x="559382" y="388620"/>
                </a:lnTo>
                <a:lnTo>
                  <a:pt x="550688" y="388620"/>
                </a:lnTo>
                <a:lnTo>
                  <a:pt x="545190" y="389890"/>
                </a:lnTo>
                <a:lnTo>
                  <a:pt x="576862" y="389890"/>
                </a:lnTo>
                <a:lnTo>
                  <a:pt x="574761" y="388620"/>
                </a:lnTo>
                <a:lnTo>
                  <a:pt x="571404" y="387350"/>
                </a:lnTo>
                <a:close/>
              </a:path>
              <a:path w="847725" h="500379">
                <a:moveTo>
                  <a:pt x="825309" y="147320"/>
                </a:moveTo>
                <a:lnTo>
                  <a:pt x="558625" y="147320"/>
                </a:lnTo>
                <a:lnTo>
                  <a:pt x="569811" y="148590"/>
                </a:lnTo>
                <a:lnTo>
                  <a:pt x="584909" y="148590"/>
                </a:lnTo>
                <a:lnTo>
                  <a:pt x="595959" y="149860"/>
                </a:lnTo>
                <a:lnTo>
                  <a:pt x="622319" y="151130"/>
                </a:lnTo>
                <a:lnTo>
                  <a:pt x="632847" y="152400"/>
                </a:lnTo>
                <a:lnTo>
                  <a:pt x="640832" y="153670"/>
                </a:lnTo>
                <a:lnTo>
                  <a:pt x="654118" y="154940"/>
                </a:lnTo>
                <a:lnTo>
                  <a:pt x="683167" y="154940"/>
                </a:lnTo>
                <a:lnTo>
                  <a:pt x="690289" y="156210"/>
                </a:lnTo>
                <a:lnTo>
                  <a:pt x="699038" y="157480"/>
                </a:lnTo>
                <a:lnTo>
                  <a:pt x="719232" y="161290"/>
                </a:lnTo>
                <a:lnTo>
                  <a:pt x="727841" y="162560"/>
                </a:lnTo>
                <a:lnTo>
                  <a:pt x="801885" y="162560"/>
                </a:lnTo>
                <a:lnTo>
                  <a:pt x="804563" y="168910"/>
                </a:lnTo>
                <a:lnTo>
                  <a:pt x="803444" y="168910"/>
                </a:lnTo>
                <a:lnTo>
                  <a:pt x="803309" y="170180"/>
                </a:lnTo>
                <a:lnTo>
                  <a:pt x="804292" y="171450"/>
                </a:lnTo>
                <a:lnTo>
                  <a:pt x="805139" y="172720"/>
                </a:lnTo>
                <a:lnTo>
                  <a:pt x="806122" y="173990"/>
                </a:lnTo>
                <a:lnTo>
                  <a:pt x="805716" y="177800"/>
                </a:lnTo>
                <a:lnTo>
                  <a:pt x="806021" y="184150"/>
                </a:lnTo>
                <a:lnTo>
                  <a:pt x="806835" y="209550"/>
                </a:lnTo>
                <a:lnTo>
                  <a:pt x="806999" y="217170"/>
                </a:lnTo>
                <a:lnTo>
                  <a:pt x="807173" y="231140"/>
                </a:lnTo>
                <a:lnTo>
                  <a:pt x="801885" y="275590"/>
                </a:lnTo>
                <a:lnTo>
                  <a:pt x="785229" y="320040"/>
                </a:lnTo>
                <a:lnTo>
                  <a:pt x="769138" y="339090"/>
                </a:lnTo>
                <a:lnTo>
                  <a:pt x="767749" y="341630"/>
                </a:lnTo>
                <a:lnTo>
                  <a:pt x="764211" y="344170"/>
                </a:lnTo>
                <a:lnTo>
                  <a:pt x="759104" y="346710"/>
                </a:lnTo>
                <a:lnTo>
                  <a:pt x="752217" y="350520"/>
                </a:lnTo>
                <a:lnTo>
                  <a:pt x="692484" y="374650"/>
                </a:lnTo>
                <a:lnTo>
                  <a:pt x="637508" y="386080"/>
                </a:lnTo>
                <a:lnTo>
                  <a:pt x="624931" y="386080"/>
                </a:lnTo>
                <a:lnTo>
                  <a:pt x="591981" y="389890"/>
                </a:lnTo>
                <a:lnTo>
                  <a:pt x="817984" y="389890"/>
                </a:lnTo>
                <a:lnTo>
                  <a:pt x="819741" y="386080"/>
                </a:lnTo>
                <a:lnTo>
                  <a:pt x="637508" y="386080"/>
                </a:lnTo>
                <a:lnTo>
                  <a:pt x="625067" y="384810"/>
                </a:lnTo>
                <a:lnTo>
                  <a:pt x="820327" y="384810"/>
                </a:lnTo>
                <a:lnTo>
                  <a:pt x="828832" y="361950"/>
                </a:lnTo>
                <a:lnTo>
                  <a:pt x="840477" y="312420"/>
                </a:lnTo>
                <a:lnTo>
                  <a:pt x="845970" y="257810"/>
                </a:lnTo>
                <a:lnTo>
                  <a:pt x="847142" y="213360"/>
                </a:lnTo>
                <a:lnTo>
                  <a:pt x="845751" y="194310"/>
                </a:lnTo>
                <a:lnTo>
                  <a:pt x="844492" y="186690"/>
                </a:lnTo>
                <a:lnTo>
                  <a:pt x="840971" y="177800"/>
                </a:lnTo>
                <a:lnTo>
                  <a:pt x="835187" y="165100"/>
                </a:lnTo>
                <a:lnTo>
                  <a:pt x="827139" y="151130"/>
                </a:lnTo>
                <a:lnTo>
                  <a:pt x="826292" y="148590"/>
                </a:lnTo>
                <a:lnTo>
                  <a:pt x="825309" y="147320"/>
                </a:lnTo>
                <a:close/>
              </a:path>
              <a:path w="847725" h="500379">
                <a:moveTo>
                  <a:pt x="520522" y="386080"/>
                </a:moveTo>
                <a:lnTo>
                  <a:pt x="510047" y="388620"/>
                </a:lnTo>
                <a:lnTo>
                  <a:pt x="534929" y="388620"/>
                </a:lnTo>
                <a:lnTo>
                  <a:pt x="530590" y="387350"/>
                </a:lnTo>
                <a:lnTo>
                  <a:pt x="520522" y="386080"/>
                </a:lnTo>
                <a:close/>
              </a:path>
              <a:path w="847725" h="500379">
                <a:moveTo>
                  <a:pt x="801885" y="162560"/>
                </a:moveTo>
                <a:lnTo>
                  <a:pt x="735243" y="162560"/>
                </a:lnTo>
                <a:lnTo>
                  <a:pt x="741647" y="163830"/>
                </a:lnTo>
                <a:lnTo>
                  <a:pt x="760857" y="165100"/>
                </a:lnTo>
                <a:lnTo>
                  <a:pt x="795885" y="165100"/>
                </a:lnTo>
                <a:lnTo>
                  <a:pt x="800631" y="163830"/>
                </a:lnTo>
                <a:lnTo>
                  <a:pt x="801885" y="162560"/>
                </a:lnTo>
                <a:close/>
              </a:path>
              <a:path w="847725" h="500379">
                <a:moveTo>
                  <a:pt x="835377" y="129540"/>
                </a:moveTo>
                <a:lnTo>
                  <a:pt x="383569" y="129540"/>
                </a:lnTo>
                <a:lnTo>
                  <a:pt x="406464" y="134620"/>
                </a:lnTo>
                <a:lnTo>
                  <a:pt x="423536" y="137160"/>
                </a:lnTo>
                <a:lnTo>
                  <a:pt x="440215" y="140970"/>
                </a:lnTo>
                <a:lnTo>
                  <a:pt x="443783" y="140970"/>
                </a:lnTo>
                <a:lnTo>
                  <a:pt x="452817" y="142240"/>
                </a:lnTo>
                <a:lnTo>
                  <a:pt x="467330" y="143510"/>
                </a:lnTo>
                <a:lnTo>
                  <a:pt x="508450" y="146050"/>
                </a:lnTo>
                <a:lnTo>
                  <a:pt x="526340" y="147320"/>
                </a:lnTo>
                <a:lnTo>
                  <a:pt x="541083" y="148590"/>
                </a:lnTo>
                <a:lnTo>
                  <a:pt x="554997" y="148590"/>
                </a:lnTo>
                <a:lnTo>
                  <a:pt x="557370" y="147320"/>
                </a:lnTo>
                <a:lnTo>
                  <a:pt x="825309" y="147320"/>
                </a:lnTo>
                <a:lnTo>
                  <a:pt x="823343" y="144780"/>
                </a:lnTo>
                <a:lnTo>
                  <a:pt x="823479" y="143510"/>
                </a:lnTo>
                <a:lnTo>
                  <a:pt x="821242" y="143510"/>
                </a:lnTo>
                <a:lnTo>
                  <a:pt x="822496" y="142240"/>
                </a:lnTo>
                <a:lnTo>
                  <a:pt x="823885" y="140970"/>
                </a:lnTo>
                <a:lnTo>
                  <a:pt x="828903" y="135890"/>
                </a:lnTo>
                <a:lnTo>
                  <a:pt x="831276" y="135890"/>
                </a:lnTo>
                <a:lnTo>
                  <a:pt x="831411" y="134620"/>
                </a:lnTo>
                <a:lnTo>
                  <a:pt x="830428" y="133350"/>
                </a:lnTo>
                <a:lnTo>
                  <a:pt x="830564" y="132080"/>
                </a:lnTo>
                <a:lnTo>
                  <a:pt x="831682" y="132080"/>
                </a:lnTo>
                <a:lnTo>
                  <a:pt x="834056" y="130810"/>
                </a:lnTo>
                <a:lnTo>
                  <a:pt x="835377" y="129540"/>
                </a:lnTo>
                <a:close/>
              </a:path>
              <a:path w="847725" h="500379">
                <a:moveTo>
                  <a:pt x="822496" y="142240"/>
                </a:moveTo>
                <a:lnTo>
                  <a:pt x="821242" y="143510"/>
                </a:lnTo>
                <a:lnTo>
                  <a:pt x="823479" y="143510"/>
                </a:lnTo>
                <a:lnTo>
                  <a:pt x="822496" y="142240"/>
                </a:lnTo>
                <a:close/>
              </a:path>
              <a:path w="847725" h="500379">
                <a:moveTo>
                  <a:pt x="831276" y="135890"/>
                </a:moveTo>
                <a:lnTo>
                  <a:pt x="828903" y="135890"/>
                </a:lnTo>
                <a:lnTo>
                  <a:pt x="831140" y="137160"/>
                </a:lnTo>
                <a:lnTo>
                  <a:pt x="831276" y="135890"/>
                </a:lnTo>
                <a:close/>
              </a:path>
              <a:path w="847725" h="500379">
                <a:moveTo>
                  <a:pt x="836699" y="128270"/>
                </a:moveTo>
                <a:lnTo>
                  <a:pt x="332687" y="128270"/>
                </a:lnTo>
                <a:lnTo>
                  <a:pt x="335906" y="129540"/>
                </a:lnTo>
                <a:lnTo>
                  <a:pt x="337873" y="132080"/>
                </a:lnTo>
                <a:lnTo>
                  <a:pt x="339975" y="133350"/>
                </a:lnTo>
                <a:lnTo>
                  <a:pt x="343331" y="134620"/>
                </a:lnTo>
                <a:lnTo>
                  <a:pt x="350678" y="134620"/>
                </a:lnTo>
                <a:lnTo>
                  <a:pt x="357539" y="135890"/>
                </a:lnTo>
                <a:lnTo>
                  <a:pt x="363796" y="135890"/>
                </a:lnTo>
                <a:lnTo>
                  <a:pt x="369332" y="134620"/>
                </a:lnTo>
                <a:lnTo>
                  <a:pt x="381196" y="130810"/>
                </a:lnTo>
                <a:lnTo>
                  <a:pt x="382450" y="129540"/>
                </a:lnTo>
                <a:lnTo>
                  <a:pt x="835377" y="129540"/>
                </a:lnTo>
                <a:lnTo>
                  <a:pt x="836699" y="128270"/>
                </a:lnTo>
                <a:close/>
              </a:path>
              <a:path w="847725" h="500379">
                <a:moveTo>
                  <a:pt x="840022" y="119380"/>
                </a:moveTo>
                <a:lnTo>
                  <a:pt x="288346" y="119380"/>
                </a:lnTo>
                <a:lnTo>
                  <a:pt x="287804" y="124460"/>
                </a:lnTo>
                <a:lnTo>
                  <a:pt x="295499" y="125730"/>
                </a:lnTo>
                <a:lnTo>
                  <a:pt x="300957" y="128270"/>
                </a:lnTo>
                <a:lnTo>
                  <a:pt x="313262" y="129540"/>
                </a:lnTo>
                <a:lnTo>
                  <a:pt x="326822" y="129540"/>
                </a:lnTo>
                <a:lnTo>
                  <a:pt x="329330" y="128270"/>
                </a:lnTo>
                <a:lnTo>
                  <a:pt x="836699" y="128270"/>
                </a:lnTo>
                <a:lnTo>
                  <a:pt x="839750" y="121920"/>
                </a:lnTo>
                <a:lnTo>
                  <a:pt x="840022" y="119380"/>
                </a:lnTo>
                <a:close/>
              </a:path>
              <a:path w="847725" h="500379">
                <a:moveTo>
                  <a:pt x="844192" y="113030"/>
                </a:moveTo>
                <a:lnTo>
                  <a:pt x="191598" y="113030"/>
                </a:lnTo>
                <a:lnTo>
                  <a:pt x="206141" y="114300"/>
                </a:lnTo>
                <a:lnTo>
                  <a:pt x="220382" y="114300"/>
                </a:lnTo>
                <a:lnTo>
                  <a:pt x="234311" y="115570"/>
                </a:lnTo>
                <a:lnTo>
                  <a:pt x="262075" y="120650"/>
                </a:lnTo>
                <a:lnTo>
                  <a:pt x="270608" y="121920"/>
                </a:lnTo>
                <a:lnTo>
                  <a:pt x="277893" y="123190"/>
                </a:lnTo>
                <a:lnTo>
                  <a:pt x="283836" y="121920"/>
                </a:lnTo>
                <a:lnTo>
                  <a:pt x="288346" y="119380"/>
                </a:lnTo>
                <a:lnTo>
                  <a:pt x="840022" y="119380"/>
                </a:lnTo>
                <a:lnTo>
                  <a:pt x="842530" y="118110"/>
                </a:lnTo>
                <a:lnTo>
                  <a:pt x="844192" y="113030"/>
                </a:lnTo>
                <a:close/>
              </a:path>
              <a:path w="847725" h="500379">
                <a:moveTo>
                  <a:pt x="131902" y="109220"/>
                </a:moveTo>
                <a:lnTo>
                  <a:pt x="88714" y="109220"/>
                </a:lnTo>
                <a:lnTo>
                  <a:pt x="97387" y="111760"/>
                </a:lnTo>
                <a:lnTo>
                  <a:pt x="105414" y="113030"/>
                </a:lnTo>
                <a:lnTo>
                  <a:pt x="112888" y="114300"/>
                </a:lnTo>
                <a:lnTo>
                  <a:pt x="119901" y="114300"/>
                </a:lnTo>
                <a:lnTo>
                  <a:pt x="122410" y="111760"/>
                </a:lnTo>
                <a:lnTo>
                  <a:pt x="131902" y="109220"/>
                </a:lnTo>
                <a:close/>
              </a:path>
              <a:path w="847725" h="500379">
                <a:moveTo>
                  <a:pt x="843947" y="107950"/>
                </a:moveTo>
                <a:lnTo>
                  <a:pt x="157915" y="107950"/>
                </a:lnTo>
                <a:lnTo>
                  <a:pt x="171462" y="110490"/>
                </a:lnTo>
                <a:lnTo>
                  <a:pt x="175936" y="110490"/>
                </a:lnTo>
                <a:lnTo>
                  <a:pt x="182377" y="113030"/>
                </a:lnTo>
                <a:lnTo>
                  <a:pt x="189089" y="114300"/>
                </a:lnTo>
                <a:lnTo>
                  <a:pt x="191598" y="113030"/>
                </a:lnTo>
                <a:lnTo>
                  <a:pt x="844192" y="113030"/>
                </a:lnTo>
                <a:lnTo>
                  <a:pt x="843947" y="107950"/>
                </a:lnTo>
                <a:close/>
              </a:path>
              <a:path w="847725" h="500379">
                <a:moveTo>
                  <a:pt x="150759" y="107950"/>
                </a:moveTo>
                <a:lnTo>
                  <a:pt x="139867" y="107950"/>
                </a:lnTo>
                <a:lnTo>
                  <a:pt x="143224" y="109220"/>
                </a:lnTo>
                <a:lnTo>
                  <a:pt x="150759" y="107950"/>
                </a:lnTo>
                <a:close/>
              </a:path>
              <a:path w="847725" h="500379">
                <a:moveTo>
                  <a:pt x="821546" y="74930"/>
                </a:moveTo>
                <a:lnTo>
                  <a:pt x="819174" y="76200"/>
                </a:lnTo>
                <a:lnTo>
                  <a:pt x="823784" y="76200"/>
                </a:lnTo>
                <a:lnTo>
                  <a:pt x="821546" y="74930"/>
                </a:lnTo>
                <a:close/>
              </a:path>
              <a:path w="847725" h="500379">
                <a:moveTo>
                  <a:pt x="693137" y="48260"/>
                </a:moveTo>
                <a:lnTo>
                  <a:pt x="693000" y="49530"/>
                </a:lnTo>
                <a:lnTo>
                  <a:pt x="691882" y="49530"/>
                </a:lnTo>
                <a:lnTo>
                  <a:pt x="689510" y="50800"/>
                </a:lnTo>
                <a:lnTo>
                  <a:pt x="700832" y="50800"/>
                </a:lnTo>
                <a:lnTo>
                  <a:pt x="697611" y="49530"/>
                </a:lnTo>
                <a:lnTo>
                  <a:pt x="693137" y="48260"/>
                </a:lnTo>
                <a:close/>
              </a:path>
              <a:path w="847725" h="500379">
                <a:moveTo>
                  <a:pt x="562827" y="36830"/>
                </a:moveTo>
                <a:lnTo>
                  <a:pt x="562692" y="38100"/>
                </a:lnTo>
                <a:lnTo>
                  <a:pt x="567235" y="38100"/>
                </a:lnTo>
                <a:lnTo>
                  <a:pt x="562827" y="36830"/>
                </a:lnTo>
                <a:close/>
              </a:path>
              <a:path w="847725" h="500379">
                <a:moveTo>
                  <a:pt x="522420" y="33020"/>
                </a:moveTo>
                <a:lnTo>
                  <a:pt x="520047" y="34290"/>
                </a:lnTo>
                <a:lnTo>
                  <a:pt x="524657" y="34290"/>
                </a:lnTo>
                <a:lnTo>
                  <a:pt x="522420" y="33020"/>
                </a:lnTo>
                <a:close/>
              </a:path>
              <a:path w="847725" h="500379">
                <a:moveTo>
                  <a:pt x="531506" y="33020"/>
                </a:moveTo>
                <a:lnTo>
                  <a:pt x="527031" y="33020"/>
                </a:lnTo>
                <a:lnTo>
                  <a:pt x="524657" y="34290"/>
                </a:lnTo>
                <a:lnTo>
                  <a:pt x="532489" y="34290"/>
                </a:lnTo>
                <a:lnTo>
                  <a:pt x="531506" y="33020"/>
                </a:lnTo>
                <a:close/>
              </a:path>
              <a:path w="847725" h="500379">
                <a:moveTo>
                  <a:pt x="501301" y="29210"/>
                </a:moveTo>
                <a:lnTo>
                  <a:pt x="500047" y="30480"/>
                </a:lnTo>
                <a:lnTo>
                  <a:pt x="497809" y="30480"/>
                </a:lnTo>
                <a:lnTo>
                  <a:pt x="496555" y="31750"/>
                </a:lnTo>
                <a:lnTo>
                  <a:pt x="507878" y="31750"/>
                </a:lnTo>
                <a:lnTo>
                  <a:pt x="505776" y="30480"/>
                </a:lnTo>
                <a:lnTo>
                  <a:pt x="501301" y="29210"/>
                </a:lnTo>
                <a:close/>
              </a:path>
              <a:path w="847725" h="500379">
                <a:moveTo>
                  <a:pt x="382891" y="22860"/>
                </a:moveTo>
                <a:lnTo>
                  <a:pt x="381637" y="24130"/>
                </a:lnTo>
                <a:lnTo>
                  <a:pt x="392959" y="24130"/>
                </a:lnTo>
                <a:lnTo>
                  <a:pt x="382891" y="22860"/>
                </a:lnTo>
                <a:close/>
              </a:path>
              <a:path w="847725" h="500379">
                <a:moveTo>
                  <a:pt x="332009" y="21590"/>
                </a:moveTo>
                <a:lnTo>
                  <a:pt x="329636" y="22860"/>
                </a:lnTo>
                <a:lnTo>
                  <a:pt x="337657" y="22860"/>
                </a:lnTo>
                <a:lnTo>
                  <a:pt x="332009" y="21590"/>
                </a:lnTo>
                <a:close/>
              </a:path>
              <a:path w="847725" h="500379">
                <a:moveTo>
                  <a:pt x="242921" y="7620"/>
                </a:moveTo>
                <a:lnTo>
                  <a:pt x="240549" y="8890"/>
                </a:lnTo>
                <a:lnTo>
                  <a:pt x="249634" y="8890"/>
                </a:lnTo>
                <a:lnTo>
                  <a:pt x="242921" y="7620"/>
                </a:lnTo>
                <a:close/>
              </a:path>
              <a:path w="847725" h="500379">
                <a:moveTo>
                  <a:pt x="262210" y="7620"/>
                </a:moveTo>
                <a:lnTo>
                  <a:pt x="253125" y="7620"/>
                </a:lnTo>
                <a:lnTo>
                  <a:pt x="249634" y="8890"/>
                </a:lnTo>
                <a:lnTo>
                  <a:pt x="265430" y="8890"/>
                </a:lnTo>
                <a:lnTo>
                  <a:pt x="262210" y="7620"/>
                </a:lnTo>
                <a:close/>
              </a:path>
              <a:path w="847725" h="500379">
                <a:moveTo>
                  <a:pt x="226141" y="5080"/>
                </a:moveTo>
                <a:lnTo>
                  <a:pt x="222515" y="7620"/>
                </a:lnTo>
                <a:lnTo>
                  <a:pt x="233837" y="7620"/>
                </a:lnTo>
                <a:lnTo>
                  <a:pt x="230616" y="6350"/>
                </a:lnTo>
                <a:lnTo>
                  <a:pt x="226141" y="5080"/>
                </a:lnTo>
                <a:close/>
              </a:path>
              <a:path w="847725" h="500379">
                <a:moveTo>
                  <a:pt x="126883" y="0"/>
                </a:moveTo>
                <a:lnTo>
                  <a:pt x="99176" y="0"/>
                </a:lnTo>
                <a:lnTo>
                  <a:pt x="91309" y="1270"/>
                </a:lnTo>
                <a:lnTo>
                  <a:pt x="84545" y="2540"/>
                </a:lnTo>
                <a:lnTo>
                  <a:pt x="156396" y="2540"/>
                </a:lnTo>
                <a:lnTo>
                  <a:pt x="149394" y="1270"/>
                </a:lnTo>
                <a:lnTo>
                  <a:pt x="135325" y="1270"/>
                </a:lnTo>
                <a:lnTo>
                  <a:pt x="12688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4383342" y="6450628"/>
            <a:ext cx="847725" cy="414020"/>
          </a:xfrm>
          <a:custGeom>
            <a:avLst/>
            <a:gdLst/>
            <a:ahLst/>
            <a:cxnLst/>
            <a:rect l="l" t="t" r="r" b="b"/>
            <a:pathLst>
              <a:path w="847725" h="414020">
                <a:moveTo>
                  <a:pt x="838414" y="200660"/>
                </a:moveTo>
                <a:lnTo>
                  <a:pt x="599355" y="200660"/>
                </a:lnTo>
                <a:lnTo>
                  <a:pt x="617721" y="204470"/>
                </a:lnTo>
                <a:lnTo>
                  <a:pt x="631263" y="207010"/>
                </a:lnTo>
                <a:lnTo>
                  <a:pt x="640211" y="208280"/>
                </a:lnTo>
                <a:lnTo>
                  <a:pt x="652513" y="210820"/>
                </a:lnTo>
                <a:lnTo>
                  <a:pt x="660477" y="212090"/>
                </a:lnTo>
                <a:lnTo>
                  <a:pt x="667338" y="212090"/>
                </a:lnTo>
                <a:lnTo>
                  <a:pt x="676156" y="214630"/>
                </a:lnTo>
                <a:lnTo>
                  <a:pt x="681429" y="214630"/>
                </a:lnTo>
                <a:lnTo>
                  <a:pt x="688468" y="215900"/>
                </a:lnTo>
                <a:lnTo>
                  <a:pt x="697067" y="218440"/>
                </a:lnTo>
                <a:lnTo>
                  <a:pt x="716834" y="223520"/>
                </a:lnTo>
                <a:lnTo>
                  <a:pt x="725295" y="226060"/>
                </a:lnTo>
                <a:lnTo>
                  <a:pt x="732610" y="227330"/>
                </a:lnTo>
                <a:lnTo>
                  <a:pt x="738984" y="228600"/>
                </a:lnTo>
                <a:lnTo>
                  <a:pt x="756497" y="231140"/>
                </a:lnTo>
                <a:lnTo>
                  <a:pt x="770496" y="233680"/>
                </a:lnTo>
                <a:lnTo>
                  <a:pt x="780775" y="234950"/>
                </a:lnTo>
                <a:lnTo>
                  <a:pt x="787127" y="236220"/>
                </a:lnTo>
                <a:lnTo>
                  <a:pt x="785991" y="246380"/>
                </a:lnTo>
                <a:lnTo>
                  <a:pt x="784249" y="254000"/>
                </a:lnTo>
                <a:lnTo>
                  <a:pt x="782151" y="257810"/>
                </a:lnTo>
                <a:lnTo>
                  <a:pt x="772447" y="300990"/>
                </a:lnTo>
                <a:lnTo>
                  <a:pt x="773159" y="308610"/>
                </a:lnTo>
                <a:lnTo>
                  <a:pt x="771169" y="316230"/>
                </a:lnTo>
                <a:lnTo>
                  <a:pt x="771524" y="320040"/>
                </a:lnTo>
                <a:lnTo>
                  <a:pt x="770031" y="326390"/>
                </a:lnTo>
                <a:lnTo>
                  <a:pt x="768680" y="327660"/>
                </a:lnTo>
                <a:lnTo>
                  <a:pt x="765944" y="340360"/>
                </a:lnTo>
                <a:lnTo>
                  <a:pt x="764593" y="340360"/>
                </a:lnTo>
                <a:lnTo>
                  <a:pt x="761359" y="355600"/>
                </a:lnTo>
                <a:lnTo>
                  <a:pt x="762461" y="355600"/>
                </a:lnTo>
                <a:lnTo>
                  <a:pt x="760125" y="369570"/>
                </a:lnTo>
                <a:lnTo>
                  <a:pt x="758592" y="381000"/>
                </a:lnTo>
                <a:lnTo>
                  <a:pt x="758031" y="387350"/>
                </a:lnTo>
                <a:lnTo>
                  <a:pt x="758016" y="391160"/>
                </a:lnTo>
                <a:lnTo>
                  <a:pt x="758162" y="394970"/>
                </a:lnTo>
                <a:lnTo>
                  <a:pt x="757664" y="397510"/>
                </a:lnTo>
                <a:lnTo>
                  <a:pt x="758767" y="397510"/>
                </a:lnTo>
                <a:lnTo>
                  <a:pt x="758020" y="401320"/>
                </a:lnTo>
                <a:lnTo>
                  <a:pt x="759122" y="401320"/>
                </a:lnTo>
                <a:lnTo>
                  <a:pt x="763390" y="407670"/>
                </a:lnTo>
                <a:lnTo>
                  <a:pt x="765346" y="408940"/>
                </a:lnTo>
                <a:lnTo>
                  <a:pt x="767549" y="410210"/>
                </a:lnTo>
                <a:lnTo>
                  <a:pt x="769505" y="411480"/>
                </a:lnTo>
                <a:lnTo>
                  <a:pt x="783834" y="414020"/>
                </a:lnTo>
                <a:lnTo>
                  <a:pt x="786537" y="412750"/>
                </a:lnTo>
                <a:lnTo>
                  <a:pt x="786786" y="411480"/>
                </a:lnTo>
                <a:lnTo>
                  <a:pt x="794998" y="411480"/>
                </a:lnTo>
                <a:lnTo>
                  <a:pt x="796349" y="410210"/>
                </a:lnTo>
                <a:lnTo>
                  <a:pt x="797949" y="408940"/>
                </a:lnTo>
                <a:lnTo>
                  <a:pt x="800047" y="403860"/>
                </a:lnTo>
                <a:lnTo>
                  <a:pt x="803745" y="398780"/>
                </a:lnTo>
                <a:lnTo>
                  <a:pt x="804739" y="393700"/>
                </a:lnTo>
                <a:lnTo>
                  <a:pt x="804135" y="391160"/>
                </a:lnTo>
                <a:lnTo>
                  <a:pt x="803281" y="389890"/>
                </a:lnTo>
                <a:lnTo>
                  <a:pt x="803530" y="388620"/>
                </a:lnTo>
                <a:lnTo>
                  <a:pt x="802676" y="387350"/>
                </a:lnTo>
                <a:lnTo>
                  <a:pt x="803423" y="384810"/>
                </a:lnTo>
                <a:lnTo>
                  <a:pt x="802214" y="379730"/>
                </a:lnTo>
                <a:lnTo>
                  <a:pt x="804063" y="375920"/>
                </a:lnTo>
                <a:lnTo>
                  <a:pt x="804311" y="374650"/>
                </a:lnTo>
                <a:lnTo>
                  <a:pt x="805662" y="374650"/>
                </a:lnTo>
                <a:lnTo>
                  <a:pt x="806161" y="372110"/>
                </a:lnTo>
                <a:lnTo>
                  <a:pt x="805307" y="370840"/>
                </a:lnTo>
                <a:lnTo>
                  <a:pt x="806301" y="367030"/>
                </a:lnTo>
                <a:lnTo>
                  <a:pt x="806443" y="360680"/>
                </a:lnTo>
                <a:lnTo>
                  <a:pt x="807439" y="356870"/>
                </a:lnTo>
                <a:lnTo>
                  <a:pt x="809785" y="350520"/>
                </a:lnTo>
                <a:lnTo>
                  <a:pt x="811634" y="347980"/>
                </a:lnTo>
                <a:lnTo>
                  <a:pt x="811029" y="345440"/>
                </a:lnTo>
                <a:lnTo>
                  <a:pt x="810175" y="344170"/>
                </a:lnTo>
                <a:lnTo>
                  <a:pt x="811278" y="344170"/>
                </a:lnTo>
                <a:lnTo>
                  <a:pt x="813127" y="341630"/>
                </a:lnTo>
                <a:lnTo>
                  <a:pt x="814868" y="334010"/>
                </a:lnTo>
                <a:lnTo>
                  <a:pt x="814015" y="332740"/>
                </a:lnTo>
                <a:lnTo>
                  <a:pt x="814263" y="331470"/>
                </a:lnTo>
                <a:lnTo>
                  <a:pt x="816965" y="328930"/>
                </a:lnTo>
                <a:lnTo>
                  <a:pt x="818458" y="322580"/>
                </a:lnTo>
                <a:lnTo>
                  <a:pt x="815898" y="318770"/>
                </a:lnTo>
                <a:lnTo>
                  <a:pt x="816396" y="316230"/>
                </a:lnTo>
                <a:lnTo>
                  <a:pt x="819737" y="307340"/>
                </a:lnTo>
                <a:lnTo>
                  <a:pt x="827450" y="273050"/>
                </a:lnTo>
                <a:lnTo>
                  <a:pt x="827095" y="269240"/>
                </a:lnTo>
                <a:lnTo>
                  <a:pt x="826241" y="267970"/>
                </a:lnTo>
                <a:lnTo>
                  <a:pt x="829475" y="254000"/>
                </a:lnTo>
                <a:lnTo>
                  <a:pt x="829617" y="247650"/>
                </a:lnTo>
                <a:lnTo>
                  <a:pt x="831608" y="238760"/>
                </a:lnTo>
                <a:lnTo>
                  <a:pt x="831003" y="236220"/>
                </a:lnTo>
                <a:lnTo>
                  <a:pt x="832744" y="228600"/>
                </a:lnTo>
                <a:lnTo>
                  <a:pt x="834592" y="226060"/>
                </a:lnTo>
                <a:lnTo>
                  <a:pt x="836832" y="215900"/>
                </a:lnTo>
                <a:lnTo>
                  <a:pt x="837472" y="208280"/>
                </a:lnTo>
                <a:lnTo>
                  <a:pt x="838716" y="201930"/>
                </a:lnTo>
                <a:lnTo>
                  <a:pt x="838414" y="200660"/>
                </a:lnTo>
                <a:close/>
              </a:path>
              <a:path w="847725" h="414020">
                <a:moveTo>
                  <a:pt x="794998" y="411480"/>
                </a:moveTo>
                <a:lnTo>
                  <a:pt x="786786" y="411480"/>
                </a:lnTo>
                <a:lnTo>
                  <a:pt x="793399" y="412750"/>
                </a:lnTo>
                <a:lnTo>
                  <a:pt x="793647" y="412750"/>
                </a:lnTo>
                <a:lnTo>
                  <a:pt x="794998" y="411480"/>
                </a:lnTo>
                <a:close/>
              </a:path>
              <a:path w="847725" h="414020">
                <a:moveTo>
                  <a:pt x="799279" y="138430"/>
                </a:moveTo>
                <a:lnTo>
                  <a:pt x="291192" y="138430"/>
                </a:lnTo>
                <a:lnTo>
                  <a:pt x="290196" y="143510"/>
                </a:lnTo>
                <a:lnTo>
                  <a:pt x="297663" y="146050"/>
                </a:lnTo>
                <a:lnTo>
                  <a:pt x="302925" y="148590"/>
                </a:lnTo>
                <a:lnTo>
                  <a:pt x="315050" y="151130"/>
                </a:lnTo>
                <a:lnTo>
                  <a:pt x="331228" y="151130"/>
                </a:lnTo>
                <a:lnTo>
                  <a:pt x="334535" y="152400"/>
                </a:lnTo>
                <a:lnTo>
                  <a:pt x="337592" y="153670"/>
                </a:lnTo>
                <a:lnTo>
                  <a:pt x="339299" y="156210"/>
                </a:lnTo>
                <a:lnTo>
                  <a:pt x="341254" y="158750"/>
                </a:lnTo>
                <a:lnTo>
                  <a:pt x="385130" y="158750"/>
                </a:lnTo>
                <a:lnTo>
                  <a:pt x="407537" y="165100"/>
                </a:lnTo>
                <a:lnTo>
                  <a:pt x="424251" y="170180"/>
                </a:lnTo>
                <a:lnTo>
                  <a:pt x="435272" y="173990"/>
                </a:lnTo>
                <a:lnTo>
                  <a:pt x="440599" y="175260"/>
                </a:lnTo>
                <a:lnTo>
                  <a:pt x="444116" y="175260"/>
                </a:lnTo>
                <a:lnTo>
                  <a:pt x="453030" y="177800"/>
                </a:lnTo>
                <a:lnTo>
                  <a:pt x="467364" y="180340"/>
                </a:lnTo>
                <a:lnTo>
                  <a:pt x="487141" y="184150"/>
                </a:lnTo>
                <a:lnTo>
                  <a:pt x="508051" y="187960"/>
                </a:lnTo>
                <a:lnTo>
                  <a:pt x="525804" y="190500"/>
                </a:lnTo>
                <a:lnTo>
                  <a:pt x="540457" y="193040"/>
                </a:lnTo>
                <a:lnTo>
                  <a:pt x="552066" y="194310"/>
                </a:lnTo>
                <a:lnTo>
                  <a:pt x="555622" y="194310"/>
                </a:lnTo>
                <a:lnTo>
                  <a:pt x="555373" y="195580"/>
                </a:lnTo>
                <a:lnTo>
                  <a:pt x="554022" y="195580"/>
                </a:lnTo>
                <a:lnTo>
                  <a:pt x="555124" y="196850"/>
                </a:lnTo>
                <a:lnTo>
                  <a:pt x="553880" y="201930"/>
                </a:lnTo>
                <a:lnTo>
                  <a:pt x="553454" y="207010"/>
                </a:lnTo>
                <a:lnTo>
                  <a:pt x="553348" y="214630"/>
                </a:lnTo>
                <a:lnTo>
                  <a:pt x="551748" y="215900"/>
                </a:lnTo>
                <a:lnTo>
                  <a:pt x="551251" y="218440"/>
                </a:lnTo>
                <a:lnTo>
                  <a:pt x="552104" y="219710"/>
                </a:lnTo>
                <a:lnTo>
                  <a:pt x="551357" y="223520"/>
                </a:lnTo>
                <a:lnTo>
                  <a:pt x="550006" y="223520"/>
                </a:lnTo>
                <a:lnTo>
                  <a:pt x="550860" y="224790"/>
                </a:lnTo>
                <a:lnTo>
                  <a:pt x="550363" y="227330"/>
                </a:lnTo>
                <a:lnTo>
                  <a:pt x="549260" y="227330"/>
                </a:lnTo>
                <a:lnTo>
                  <a:pt x="549012" y="228600"/>
                </a:lnTo>
                <a:lnTo>
                  <a:pt x="549864" y="229870"/>
                </a:lnTo>
                <a:lnTo>
                  <a:pt x="546630" y="243840"/>
                </a:lnTo>
                <a:lnTo>
                  <a:pt x="546986" y="247650"/>
                </a:lnTo>
                <a:lnTo>
                  <a:pt x="546488" y="250190"/>
                </a:lnTo>
                <a:lnTo>
                  <a:pt x="547093" y="252730"/>
                </a:lnTo>
                <a:lnTo>
                  <a:pt x="547947" y="254000"/>
                </a:lnTo>
                <a:lnTo>
                  <a:pt x="547200" y="256540"/>
                </a:lnTo>
                <a:lnTo>
                  <a:pt x="545849" y="257810"/>
                </a:lnTo>
                <a:lnTo>
                  <a:pt x="544107" y="265430"/>
                </a:lnTo>
                <a:lnTo>
                  <a:pt x="542756" y="266700"/>
                </a:lnTo>
                <a:lnTo>
                  <a:pt x="541015" y="274320"/>
                </a:lnTo>
                <a:lnTo>
                  <a:pt x="542117" y="274320"/>
                </a:lnTo>
                <a:lnTo>
                  <a:pt x="540482" y="287020"/>
                </a:lnTo>
                <a:lnTo>
                  <a:pt x="539843" y="294640"/>
                </a:lnTo>
                <a:lnTo>
                  <a:pt x="541302" y="298450"/>
                </a:lnTo>
                <a:lnTo>
                  <a:pt x="541052" y="299720"/>
                </a:lnTo>
                <a:lnTo>
                  <a:pt x="542154" y="299720"/>
                </a:lnTo>
                <a:lnTo>
                  <a:pt x="541657" y="302260"/>
                </a:lnTo>
                <a:lnTo>
                  <a:pt x="542759" y="302260"/>
                </a:lnTo>
                <a:lnTo>
                  <a:pt x="545319" y="306070"/>
                </a:lnTo>
                <a:lnTo>
                  <a:pt x="547524" y="307340"/>
                </a:lnTo>
                <a:lnTo>
                  <a:pt x="550581" y="308610"/>
                </a:lnTo>
                <a:lnTo>
                  <a:pt x="568218" y="312420"/>
                </a:lnTo>
                <a:lnTo>
                  <a:pt x="570670" y="312420"/>
                </a:lnTo>
                <a:lnTo>
                  <a:pt x="577285" y="313690"/>
                </a:lnTo>
                <a:lnTo>
                  <a:pt x="577533" y="312420"/>
                </a:lnTo>
                <a:lnTo>
                  <a:pt x="581586" y="309880"/>
                </a:lnTo>
                <a:lnTo>
                  <a:pt x="583186" y="307340"/>
                </a:lnTo>
                <a:lnTo>
                  <a:pt x="585284" y="303530"/>
                </a:lnTo>
                <a:lnTo>
                  <a:pt x="587132" y="300990"/>
                </a:lnTo>
                <a:lnTo>
                  <a:pt x="585426" y="298450"/>
                </a:lnTo>
                <a:lnTo>
                  <a:pt x="584323" y="297180"/>
                </a:lnTo>
                <a:lnTo>
                  <a:pt x="584821" y="295910"/>
                </a:lnTo>
                <a:lnTo>
                  <a:pt x="583718" y="295910"/>
                </a:lnTo>
                <a:lnTo>
                  <a:pt x="582866" y="293370"/>
                </a:lnTo>
                <a:lnTo>
                  <a:pt x="583363" y="292100"/>
                </a:lnTo>
                <a:lnTo>
                  <a:pt x="584963" y="289560"/>
                </a:lnTo>
                <a:lnTo>
                  <a:pt x="586207" y="284480"/>
                </a:lnTo>
                <a:lnTo>
                  <a:pt x="585850" y="280670"/>
                </a:lnTo>
                <a:lnTo>
                  <a:pt x="586597" y="276860"/>
                </a:lnTo>
                <a:lnTo>
                  <a:pt x="588446" y="274320"/>
                </a:lnTo>
                <a:lnTo>
                  <a:pt x="588943" y="271780"/>
                </a:lnTo>
                <a:lnTo>
                  <a:pt x="588090" y="270510"/>
                </a:lnTo>
                <a:lnTo>
                  <a:pt x="589441" y="270510"/>
                </a:lnTo>
                <a:lnTo>
                  <a:pt x="591183" y="262890"/>
                </a:lnTo>
                <a:lnTo>
                  <a:pt x="592285" y="262890"/>
                </a:lnTo>
                <a:lnTo>
                  <a:pt x="593280" y="257810"/>
                </a:lnTo>
                <a:lnTo>
                  <a:pt x="592426" y="256540"/>
                </a:lnTo>
                <a:lnTo>
                  <a:pt x="592676" y="255270"/>
                </a:lnTo>
                <a:lnTo>
                  <a:pt x="591574" y="255270"/>
                </a:lnTo>
                <a:lnTo>
                  <a:pt x="590720" y="254000"/>
                </a:lnTo>
                <a:lnTo>
                  <a:pt x="593065" y="248920"/>
                </a:lnTo>
                <a:lnTo>
                  <a:pt x="594061" y="243840"/>
                </a:lnTo>
                <a:lnTo>
                  <a:pt x="594700" y="236220"/>
                </a:lnTo>
                <a:lnTo>
                  <a:pt x="596692" y="227330"/>
                </a:lnTo>
                <a:lnTo>
                  <a:pt x="596087" y="224790"/>
                </a:lnTo>
                <a:lnTo>
                  <a:pt x="596584" y="223520"/>
                </a:lnTo>
                <a:lnTo>
                  <a:pt x="595731" y="220980"/>
                </a:lnTo>
                <a:lnTo>
                  <a:pt x="598219" y="210820"/>
                </a:lnTo>
                <a:lnTo>
                  <a:pt x="597365" y="209550"/>
                </a:lnTo>
                <a:lnTo>
                  <a:pt x="599355" y="200660"/>
                </a:lnTo>
                <a:lnTo>
                  <a:pt x="838414" y="200660"/>
                </a:lnTo>
                <a:lnTo>
                  <a:pt x="838111" y="199390"/>
                </a:lnTo>
                <a:lnTo>
                  <a:pt x="839829" y="199390"/>
                </a:lnTo>
                <a:lnTo>
                  <a:pt x="841061" y="196850"/>
                </a:lnTo>
                <a:lnTo>
                  <a:pt x="841560" y="194310"/>
                </a:lnTo>
                <a:lnTo>
                  <a:pt x="844262" y="193040"/>
                </a:lnTo>
                <a:lnTo>
                  <a:pt x="846359" y="189230"/>
                </a:lnTo>
                <a:lnTo>
                  <a:pt x="846749" y="181610"/>
                </a:lnTo>
                <a:lnTo>
                  <a:pt x="847283" y="175260"/>
                </a:lnTo>
                <a:lnTo>
                  <a:pt x="847282" y="168910"/>
                </a:lnTo>
                <a:lnTo>
                  <a:pt x="846428" y="167640"/>
                </a:lnTo>
                <a:lnTo>
                  <a:pt x="844224" y="167640"/>
                </a:lnTo>
                <a:lnTo>
                  <a:pt x="843371" y="166370"/>
                </a:lnTo>
                <a:lnTo>
                  <a:pt x="843619" y="165100"/>
                </a:lnTo>
                <a:lnTo>
                  <a:pt x="843014" y="162560"/>
                </a:lnTo>
                <a:lnTo>
                  <a:pt x="842162" y="161290"/>
                </a:lnTo>
                <a:lnTo>
                  <a:pt x="841059" y="161290"/>
                </a:lnTo>
                <a:lnTo>
                  <a:pt x="840206" y="160020"/>
                </a:lnTo>
                <a:lnTo>
                  <a:pt x="838001" y="158750"/>
                </a:lnTo>
                <a:lnTo>
                  <a:pt x="836046" y="157480"/>
                </a:lnTo>
                <a:lnTo>
                  <a:pt x="836295" y="156210"/>
                </a:lnTo>
                <a:lnTo>
                  <a:pt x="835441" y="154940"/>
                </a:lnTo>
                <a:lnTo>
                  <a:pt x="834837" y="152400"/>
                </a:lnTo>
                <a:lnTo>
                  <a:pt x="829325" y="151130"/>
                </a:lnTo>
                <a:lnTo>
                  <a:pt x="829822" y="149860"/>
                </a:lnTo>
                <a:lnTo>
                  <a:pt x="825165" y="149860"/>
                </a:lnTo>
                <a:lnTo>
                  <a:pt x="824063" y="148590"/>
                </a:lnTo>
                <a:lnTo>
                  <a:pt x="824312" y="148590"/>
                </a:lnTo>
                <a:lnTo>
                  <a:pt x="823458" y="147320"/>
                </a:lnTo>
                <a:lnTo>
                  <a:pt x="820152" y="146050"/>
                </a:lnTo>
                <a:lnTo>
                  <a:pt x="817093" y="144780"/>
                </a:lnTo>
                <a:lnTo>
                  <a:pt x="812934" y="142240"/>
                </a:lnTo>
                <a:lnTo>
                  <a:pt x="801911" y="139700"/>
                </a:lnTo>
                <a:lnTo>
                  <a:pt x="799279" y="138430"/>
                </a:lnTo>
                <a:close/>
              </a:path>
              <a:path w="847725" h="414020">
                <a:moveTo>
                  <a:pt x="55887" y="170180"/>
                </a:moveTo>
                <a:lnTo>
                  <a:pt x="10661" y="170180"/>
                </a:lnTo>
                <a:lnTo>
                  <a:pt x="6929" y="186690"/>
                </a:lnTo>
                <a:lnTo>
                  <a:pt x="5578" y="187960"/>
                </a:lnTo>
                <a:lnTo>
                  <a:pt x="5080" y="190500"/>
                </a:lnTo>
                <a:lnTo>
                  <a:pt x="5933" y="191770"/>
                </a:lnTo>
                <a:lnTo>
                  <a:pt x="4440" y="198120"/>
                </a:lnTo>
                <a:lnTo>
                  <a:pt x="5543" y="198120"/>
                </a:lnTo>
                <a:lnTo>
                  <a:pt x="5294" y="199390"/>
                </a:lnTo>
                <a:lnTo>
                  <a:pt x="2631" y="214630"/>
                </a:lnTo>
                <a:lnTo>
                  <a:pt x="865" y="227330"/>
                </a:lnTo>
                <a:lnTo>
                  <a:pt x="168" y="234950"/>
                </a:lnTo>
                <a:lnTo>
                  <a:pt x="131" y="238760"/>
                </a:lnTo>
                <a:lnTo>
                  <a:pt x="249" y="242570"/>
                </a:lnTo>
                <a:lnTo>
                  <a:pt x="0" y="243840"/>
                </a:lnTo>
                <a:lnTo>
                  <a:pt x="1101" y="243840"/>
                </a:lnTo>
                <a:lnTo>
                  <a:pt x="355" y="247650"/>
                </a:lnTo>
                <a:lnTo>
                  <a:pt x="5475" y="255270"/>
                </a:lnTo>
                <a:lnTo>
                  <a:pt x="7431" y="256540"/>
                </a:lnTo>
                <a:lnTo>
                  <a:pt x="9636" y="257810"/>
                </a:lnTo>
                <a:lnTo>
                  <a:pt x="11591" y="259080"/>
                </a:lnTo>
                <a:lnTo>
                  <a:pt x="25921" y="261620"/>
                </a:lnTo>
                <a:lnTo>
                  <a:pt x="26169" y="261620"/>
                </a:lnTo>
                <a:lnTo>
                  <a:pt x="28871" y="259080"/>
                </a:lnTo>
                <a:lnTo>
                  <a:pt x="35983" y="259080"/>
                </a:lnTo>
                <a:lnTo>
                  <a:pt x="37334" y="257810"/>
                </a:lnTo>
                <a:lnTo>
                  <a:pt x="38436" y="257810"/>
                </a:lnTo>
                <a:lnTo>
                  <a:pt x="40036" y="256540"/>
                </a:lnTo>
                <a:lnTo>
                  <a:pt x="42382" y="250190"/>
                </a:lnTo>
                <a:lnTo>
                  <a:pt x="44978" y="243840"/>
                </a:lnTo>
                <a:lnTo>
                  <a:pt x="47075" y="240030"/>
                </a:lnTo>
                <a:lnTo>
                  <a:pt x="46718" y="236220"/>
                </a:lnTo>
                <a:lnTo>
                  <a:pt x="45012" y="233680"/>
                </a:lnTo>
                <a:lnTo>
                  <a:pt x="45509" y="232410"/>
                </a:lnTo>
                <a:lnTo>
                  <a:pt x="44657" y="229870"/>
                </a:lnTo>
                <a:lnTo>
                  <a:pt x="44905" y="229870"/>
                </a:lnTo>
                <a:lnTo>
                  <a:pt x="44549" y="226060"/>
                </a:lnTo>
                <a:lnTo>
                  <a:pt x="45793" y="219710"/>
                </a:lnTo>
                <a:lnTo>
                  <a:pt x="47393" y="218440"/>
                </a:lnTo>
                <a:lnTo>
                  <a:pt x="48140" y="214630"/>
                </a:lnTo>
                <a:lnTo>
                  <a:pt x="47286" y="213360"/>
                </a:lnTo>
                <a:lnTo>
                  <a:pt x="48032" y="210820"/>
                </a:lnTo>
                <a:lnTo>
                  <a:pt x="48174" y="204470"/>
                </a:lnTo>
                <a:lnTo>
                  <a:pt x="49667" y="198120"/>
                </a:lnTo>
                <a:lnTo>
                  <a:pt x="52013" y="193040"/>
                </a:lnTo>
                <a:lnTo>
                  <a:pt x="53862" y="189230"/>
                </a:lnTo>
                <a:lnTo>
                  <a:pt x="53506" y="186690"/>
                </a:lnTo>
                <a:lnTo>
                  <a:pt x="51550" y="184150"/>
                </a:lnTo>
                <a:lnTo>
                  <a:pt x="54555" y="184150"/>
                </a:lnTo>
                <a:lnTo>
                  <a:pt x="55355" y="182880"/>
                </a:lnTo>
                <a:lnTo>
                  <a:pt x="56599" y="177800"/>
                </a:lnTo>
                <a:lnTo>
                  <a:pt x="55994" y="175260"/>
                </a:lnTo>
                <a:lnTo>
                  <a:pt x="56741" y="171450"/>
                </a:lnTo>
                <a:lnTo>
                  <a:pt x="55887" y="170180"/>
                </a:lnTo>
                <a:close/>
              </a:path>
              <a:path w="847725" h="414020">
                <a:moveTo>
                  <a:pt x="35983" y="259080"/>
                </a:moveTo>
                <a:lnTo>
                  <a:pt x="28871" y="259080"/>
                </a:lnTo>
                <a:lnTo>
                  <a:pt x="35486" y="260350"/>
                </a:lnTo>
                <a:lnTo>
                  <a:pt x="35983" y="259080"/>
                </a:lnTo>
                <a:close/>
              </a:path>
              <a:path w="847725" h="414020">
                <a:moveTo>
                  <a:pt x="839829" y="199390"/>
                </a:moveTo>
                <a:lnTo>
                  <a:pt x="838111" y="199390"/>
                </a:lnTo>
                <a:lnTo>
                  <a:pt x="839213" y="200660"/>
                </a:lnTo>
                <a:lnTo>
                  <a:pt x="839829" y="199390"/>
                </a:lnTo>
                <a:close/>
              </a:path>
              <a:path w="847725" h="414020">
                <a:moveTo>
                  <a:pt x="54555" y="184150"/>
                </a:moveTo>
                <a:lnTo>
                  <a:pt x="51550" y="184150"/>
                </a:lnTo>
                <a:lnTo>
                  <a:pt x="53755" y="185420"/>
                </a:lnTo>
                <a:lnTo>
                  <a:pt x="54555" y="184150"/>
                </a:lnTo>
                <a:close/>
              </a:path>
              <a:path w="847725" h="414020">
                <a:moveTo>
                  <a:pt x="39733" y="16510"/>
                </a:moveTo>
                <a:lnTo>
                  <a:pt x="38489" y="21590"/>
                </a:lnTo>
                <a:lnTo>
                  <a:pt x="37138" y="22860"/>
                </a:lnTo>
                <a:lnTo>
                  <a:pt x="33654" y="38100"/>
                </a:lnTo>
                <a:lnTo>
                  <a:pt x="31059" y="44450"/>
                </a:lnTo>
                <a:lnTo>
                  <a:pt x="28572" y="55880"/>
                </a:lnTo>
                <a:lnTo>
                  <a:pt x="27221" y="55880"/>
                </a:lnTo>
                <a:lnTo>
                  <a:pt x="28074" y="57150"/>
                </a:lnTo>
                <a:lnTo>
                  <a:pt x="26581" y="64770"/>
                </a:lnTo>
                <a:lnTo>
                  <a:pt x="27434" y="66040"/>
                </a:lnTo>
                <a:lnTo>
                  <a:pt x="26048" y="74930"/>
                </a:lnTo>
                <a:lnTo>
                  <a:pt x="25000" y="83820"/>
                </a:lnTo>
                <a:lnTo>
                  <a:pt x="24166" y="88900"/>
                </a:lnTo>
                <a:lnTo>
                  <a:pt x="23418" y="93980"/>
                </a:lnTo>
                <a:lnTo>
                  <a:pt x="21819" y="95250"/>
                </a:lnTo>
                <a:lnTo>
                  <a:pt x="22921" y="95250"/>
                </a:lnTo>
                <a:lnTo>
                  <a:pt x="20931" y="104140"/>
                </a:lnTo>
                <a:lnTo>
                  <a:pt x="19580" y="105410"/>
                </a:lnTo>
                <a:lnTo>
                  <a:pt x="19331" y="106680"/>
                </a:lnTo>
                <a:lnTo>
                  <a:pt x="20434" y="106680"/>
                </a:lnTo>
                <a:lnTo>
                  <a:pt x="18442" y="115570"/>
                </a:lnTo>
                <a:lnTo>
                  <a:pt x="19296" y="116840"/>
                </a:lnTo>
                <a:lnTo>
                  <a:pt x="14071" y="139700"/>
                </a:lnTo>
                <a:lnTo>
                  <a:pt x="14783" y="147320"/>
                </a:lnTo>
                <a:lnTo>
                  <a:pt x="13290" y="153670"/>
                </a:lnTo>
                <a:lnTo>
                  <a:pt x="13895" y="156210"/>
                </a:lnTo>
                <a:lnTo>
                  <a:pt x="12900" y="161290"/>
                </a:lnTo>
                <a:lnTo>
                  <a:pt x="13753" y="162560"/>
                </a:lnTo>
                <a:lnTo>
                  <a:pt x="12012" y="170180"/>
                </a:lnTo>
                <a:lnTo>
                  <a:pt x="58341" y="170180"/>
                </a:lnTo>
                <a:lnTo>
                  <a:pt x="60082" y="162560"/>
                </a:lnTo>
                <a:lnTo>
                  <a:pt x="59477" y="160020"/>
                </a:lnTo>
                <a:lnTo>
                  <a:pt x="57771" y="157480"/>
                </a:lnTo>
                <a:lnTo>
                  <a:pt x="58268" y="154940"/>
                </a:lnTo>
                <a:lnTo>
                  <a:pt x="61609" y="144780"/>
                </a:lnTo>
                <a:lnTo>
                  <a:pt x="63102" y="138430"/>
                </a:lnTo>
                <a:lnTo>
                  <a:pt x="62498" y="135890"/>
                </a:lnTo>
                <a:lnTo>
                  <a:pt x="64240" y="128270"/>
                </a:lnTo>
                <a:lnTo>
                  <a:pt x="64382" y="121920"/>
                </a:lnTo>
                <a:lnTo>
                  <a:pt x="66123" y="114300"/>
                </a:lnTo>
                <a:lnTo>
                  <a:pt x="66015" y="110490"/>
                </a:lnTo>
                <a:lnTo>
                  <a:pt x="67757" y="102870"/>
                </a:lnTo>
                <a:lnTo>
                  <a:pt x="66656" y="101600"/>
                </a:lnTo>
                <a:lnTo>
                  <a:pt x="67650" y="97790"/>
                </a:lnTo>
                <a:lnTo>
                  <a:pt x="630290" y="97790"/>
                </a:lnTo>
                <a:lnTo>
                  <a:pt x="613237" y="95250"/>
                </a:lnTo>
                <a:lnTo>
                  <a:pt x="594250" y="90170"/>
                </a:lnTo>
                <a:lnTo>
                  <a:pt x="581961" y="87630"/>
                </a:lnTo>
                <a:lnTo>
                  <a:pt x="573392" y="85090"/>
                </a:lnTo>
                <a:lnTo>
                  <a:pt x="566988" y="85090"/>
                </a:lnTo>
                <a:lnTo>
                  <a:pt x="560387" y="83820"/>
                </a:lnTo>
                <a:lnTo>
                  <a:pt x="553212" y="82550"/>
                </a:lnTo>
                <a:lnTo>
                  <a:pt x="544235" y="80010"/>
                </a:lnTo>
                <a:lnTo>
                  <a:pt x="542529" y="77470"/>
                </a:lnTo>
                <a:lnTo>
                  <a:pt x="531008" y="77470"/>
                </a:lnTo>
                <a:lnTo>
                  <a:pt x="521088" y="74930"/>
                </a:lnTo>
                <a:lnTo>
                  <a:pt x="517177" y="72390"/>
                </a:lnTo>
                <a:lnTo>
                  <a:pt x="507862" y="72390"/>
                </a:lnTo>
                <a:lnTo>
                  <a:pt x="501248" y="71120"/>
                </a:lnTo>
                <a:lnTo>
                  <a:pt x="496351" y="69850"/>
                </a:lnTo>
                <a:lnTo>
                  <a:pt x="490283" y="68580"/>
                </a:lnTo>
                <a:lnTo>
                  <a:pt x="483023" y="67310"/>
                </a:lnTo>
                <a:lnTo>
                  <a:pt x="445888" y="59690"/>
                </a:lnTo>
                <a:lnTo>
                  <a:pt x="440310" y="58420"/>
                </a:lnTo>
                <a:lnTo>
                  <a:pt x="433803" y="58420"/>
                </a:lnTo>
                <a:lnTo>
                  <a:pt x="426262" y="57150"/>
                </a:lnTo>
                <a:lnTo>
                  <a:pt x="417585" y="55880"/>
                </a:lnTo>
                <a:lnTo>
                  <a:pt x="28572" y="55880"/>
                </a:lnTo>
                <a:lnTo>
                  <a:pt x="27469" y="54610"/>
                </a:lnTo>
                <a:lnTo>
                  <a:pt x="405211" y="54610"/>
                </a:lnTo>
                <a:lnTo>
                  <a:pt x="400251" y="53340"/>
                </a:lnTo>
                <a:lnTo>
                  <a:pt x="393940" y="53340"/>
                </a:lnTo>
                <a:lnTo>
                  <a:pt x="385975" y="52070"/>
                </a:lnTo>
                <a:lnTo>
                  <a:pt x="344695" y="45720"/>
                </a:lnTo>
                <a:lnTo>
                  <a:pt x="338936" y="45720"/>
                </a:lnTo>
                <a:lnTo>
                  <a:pt x="330615" y="41910"/>
                </a:lnTo>
                <a:lnTo>
                  <a:pt x="325103" y="40640"/>
                </a:lnTo>
                <a:lnTo>
                  <a:pt x="322046" y="38100"/>
                </a:lnTo>
                <a:lnTo>
                  <a:pt x="292286" y="31750"/>
                </a:lnTo>
                <a:lnTo>
                  <a:pt x="287022" y="29210"/>
                </a:lnTo>
                <a:lnTo>
                  <a:pt x="282614" y="27940"/>
                </a:lnTo>
                <a:lnTo>
                  <a:pt x="276498" y="24130"/>
                </a:lnTo>
                <a:lnTo>
                  <a:pt x="263876" y="24130"/>
                </a:lnTo>
                <a:lnTo>
                  <a:pt x="257262" y="22860"/>
                </a:lnTo>
                <a:lnTo>
                  <a:pt x="254809" y="22860"/>
                </a:lnTo>
                <a:lnTo>
                  <a:pt x="248196" y="21590"/>
                </a:lnTo>
                <a:lnTo>
                  <a:pt x="246667" y="20320"/>
                </a:lnTo>
                <a:lnTo>
                  <a:pt x="236924" y="20320"/>
                </a:lnTo>
                <a:lnTo>
                  <a:pt x="233165" y="19050"/>
                </a:lnTo>
                <a:lnTo>
                  <a:pt x="226697" y="17780"/>
                </a:lnTo>
                <a:lnTo>
                  <a:pt x="40587" y="17780"/>
                </a:lnTo>
                <a:lnTo>
                  <a:pt x="39733" y="16510"/>
                </a:lnTo>
                <a:close/>
              </a:path>
              <a:path w="847725" h="414020">
                <a:moveTo>
                  <a:pt x="384029" y="158750"/>
                </a:moveTo>
                <a:lnTo>
                  <a:pt x="344562" y="158750"/>
                </a:lnTo>
                <a:lnTo>
                  <a:pt x="351821" y="160020"/>
                </a:lnTo>
                <a:lnTo>
                  <a:pt x="358633" y="161290"/>
                </a:lnTo>
                <a:lnTo>
                  <a:pt x="364872" y="162560"/>
                </a:lnTo>
                <a:lnTo>
                  <a:pt x="370411" y="162560"/>
                </a:lnTo>
                <a:lnTo>
                  <a:pt x="382678" y="160020"/>
                </a:lnTo>
                <a:lnTo>
                  <a:pt x="384029" y="158750"/>
                </a:lnTo>
                <a:close/>
              </a:path>
              <a:path w="847725" h="414020">
                <a:moveTo>
                  <a:pt x="331228" y="151130"/>
                </a:moveTo>
                <a:lnTo>
                  <a:pt x="320810" y="151130"/>
                </a:lnTo>
                <a:lnTo>
                  <a:pt x="328526" y="153670"/>
                </a:lnTo>
                <a:lnTo>
                  <a:pt x="331228" y="151130"/>
                </a:lnTo>
                <a:close/>
              </a:path>
              <a:path w="847725" h="414020">
                <a:moveTo>
                  <a:pt x="827619" y="148590"/>
                </a:moveTo>
                <a:lnTo>
                  <a:pt x="825165" y="149860"/>
                </a:lnTo>
                <a:lnTo>
                  <a:pt x="829822" y="149860"/>
                </a:lnTo>
                <a:lnTo>
                  <a:pt x="827619" y="148590"/>
                </a:lnTo>
                <a:close/>
              </a:path>
              <a:path w="847725" h="414020">
                <a:moveTo>
                  <a:pt x="747114" y="121920"/>
                </a:moveTo>
                <a:lnTo>
                  <a:pt x="195403" y="121920"/>
                </a:lnTo>
                <a:lnTo>
                  <a:pt x="209733" y="125730"/>
                </a:lnTo>
                <a:lnTo>
                  <a:pt x="223894" y="127000"/>
                </a:lnTo>
                <a:lnTo>
                  <a:pt x="237662" y="129540"/>
                </a:lnTo>
                <a:lnTo>
                  <a:pt x="264844" y="137160"/>
                </a:lnTo>
                <a:lnTo>
                  <a:pt x="273211" y="139700"/>
                </a:lnTo>
                <a:lnTo>
                  <a:pt x="280445" y="140970"/>
                </a:lnTo>
                <a:lnTo>
                  <a:pt x="286465" y="140970"/>
                </a:lnTo>
                <a:lnTo>
                  <a:pt x="291192" y="138430"/>
                </a:lnTo>
                <a:lnTo>
                  <a:pt x="799279" y="138430"/>
                </a:lnTo>
                <a:lnTo>
                  <a:pt x="796648" y="137160"/>
                </a:lnTo>
                <a:lnTo>
                  <a:pt x="792240" y="135890"/>
                </a:lnTo>
                <a:lnTo>
                  <a:pt x="789181" y="134620"/>
                </a:lnTo>
                <a:lnTo>
                  <a:pt x="774853" y="130810"/>
                </a:lnTo>
                <a:lnTo>
                  <a:pt x="768487" y="128270"/>
                </a:lnTo>
                <a:lnTo>
                  <a:pt x="761874" y="127000"/>
                </a:lnTo>
                <a:lnTo>
                  <a:pt x="747114" y="121920"/>
                </a:lnTo>
                <a:close/>
              </a:path>
              <a:path w="847725" h="414020">
                <a:moveTo>
                  <a:pt x="709714" y="111760"/>
                </a:moveTo>
                <a:lnTo>
                  <a:pt x="136239" y="111760"/>
                </a:lnTo>
                <a:lnTo>
                  <a:pt x="141749" y="113030"/>
                </a:lnTo>
                <a:lnTo>
                  <a:pt x="147510" y="113030"/>
                </a:lnTo>
                <a:lnTo>
                  <a:pt x="155083" y="114300"/>
                </a:lnTo>
                <a:lnTo>
                  <a:pt x="162230" y="114300"/>
                </a:lnTo>
                <a:lnTo>
                  <a:pt x="169030" y="115570"/>
                </a:lnTo>
                <a:lnTo>
                  <a:pt x="175563" y="118110"/>
                </a:lnTo>
                <a:lnTo>
                  <a:pt x="179972" y="118110"/>
                </a:lnTo>
                <a:lnTo>
                  <a:pt x="186088" y="121920"/>
                </a:lnTo>
                <a:lnTo>
                  <a:pt x="192701" y="123190"/>
                </a:lnTo>
                <a:lnTo>
                  <a:pt x="195403" y="121920"/>
                </a:lnTo>
                <a:lnTo>
                  <a:pt x="747114" y="121920"/>
                </a:lnTo>
                <a:lnTo>
                  <a:pt x="733500" y="118110"/>
                </a:lnTo>
                <a:lnTo>
                  <a:pt x="721034" y="114300"/>
                </a:lnTo>
                <a:lnTo>
                  <a:pt x="709714" y="111760"/>
                </a:lnTo>
                <a:close/>
              </a:path>
              <a:path w="847725" h="414020">
                <a:moveTo>
                  <a:pt x="630290" y="97790"/>
                </a:moveTo>
                <a:lnTo>
                  <a:pt x="67650" y="97790"/>
                </a:lnTo>
                <a:lnTo>
                  <a:pt x="75366" y="99060"/>
                </a:lnTo>
                <a:lnTo>
                  <a:pt x="77322" y="101600"/>
                </a:lnTo>
                <a:lnTo>
                  <a:pt x="92642" y="107950"/>
                </a:lnTo>
                <a:lnTo>
                  <a:pt x="105429" y="111760"/>
                </a:lnTo>
                <a:lnTo>
                  <a:pt x="115763" y="114300"/>
                </a:lnTo>
                <a:lnTo>
                  <a:pt x="123723" y="116840"/>
                </a:lnTo>
                <a:lnTo>
                  <a:pt x="126425" y="114300"/>
                </a:lnTo>
                <a:lnTo>
                  <a:pt x="136239" y="111760"/>
                </a:lnTo>
                <a:lnTo>
                  <a:pt x="709714" y="111760"/>
                </a:lnTo>
                <a:lnTo>
                  <a:pt x="706655" y="110490"/>
                </a:lnTo>
                <a:lnTo>
                  <a:pt x="698442" y="110490"/>
                </a:lnTo>
                <a:lnTo>
                  <a:pt x="670886" y="104140"/>
                </a:lnTo>
                <a:lnTo>
                  <a:pt x="630290" y="97790"/>
                </a:lnTo>
                <a:close/>
              </a:path>
              <a:path w="847725" h="414020">
                <a:moveTo>
                  <a:pt x="700896" y="109220"/>
                </a:moveTo>
                <a:lnTo>
                  <a:pt x="698442" y="110490"/>
                </a:lnTo>
                <a:lnTo>
                  <a:pt x="701997" y="110490"/>
                </a:lnTo>
                <a:lnTo>
                  <a:pt x="700896" y="109220"/>
                </a:lnTo>
                <a:close/>
              </a:path>
              <a:path w="847725" h="414020">
                <a:moveTo>
                  <a:pt x="702247" y="109220"/>
                </a:moveTo>
                <a:lnTo>
                  <a:pt x="701997" y="110490"/>
                </a:lnTo>
                <a:lnTo>
                  <a:pt x="706655" y="110490"/>
                </a:lnTo>
                <a:lnTo>
                  <a:pt x="702247" y="109220"/>
                </a:lnTo>
                <a:close/>
              </a:path>
              <a:path w="847725" h="414020">
                <a:moveTo>
                  <a:pt x="533461" y="76200"/>
                </a:moveTo>
                <a:lnTo>
                  <a:pt x="531008" y="77470"/>
                </a:lnTo>
                <a:lnTo>
                  <a:pt x="535666" y="77470"/>
                </a:lnTo>
                <a:lnTo>
                  <a:pt x="533461" y="76200"/>
                </a:lnTo>
                <a:close/>
              </a:path>
              <a:path w="847725" h="414020">
                <a:moveTo>
                  <a:pt x="538119" y="76200"/>
                </a:moveTo>
                <a:lnTo>
                  <a:pt x="535666" y="77470"/>
                </a:lnTo>
                <a:lnTo>
                  <a:pt x="542529" y="77470"/>
                </a:lnTo>
                <a:lnTo>
                  <a:pt x="538119" y="76200"/>
                </a:lnTo>
                <a:close/>
              </a:path>
              <a:path w="847725" h="414020">
                <a:moveTo>
                  <a:pt x="512767" y="71120"/>
                </a:moveTo>
                <a:lnTo>
                  <a:pt x="509213" y="71120"/>
                </a:lnTo>
                <a:lnTo>
                  <a:pt x="507862" y="72390"/>
                </a:lnTo>
                <a:lnTo>
                  <a:pt x="517177" y="72390"/>
                </a:lnTo>
                <a:lnTo>
                  <a:pt x="512767" y="71120"/>
                </a:lnTo>
                <a:close/>
              </a:path>
              <a:path w="847725" h="414020">
                <a:moveTo>
                  <a:pt x="395291" y="52070"/>
                </a:moveTo>
                <a:lnTo>
                  <a:pt x="393940" y="53340"/>
                </a:lnTo>
                <a:lnTo>
                  <a:pt x="400251" y="53340"/>
                </a:lnTo>
                <a:lnTo>
                  <a:pt x="395291" y="52070"/>
                </a:lnTo>
                <a:close/>
              </a:path>
              <a:path w="847725" h="414020">
                <a:moveTo>
                  <a:pt x="245137" y="19050"/>
                </a:moveTo>
                <a:lnTo>
                  <a:pt x="240729" y="19050"/>
                </a:lnTo>
                <a:lnTo>
                  <a:pt x="236924" y="20320"/>
                </a:lnTo>
                <a:lnTo>
                  <a:pt x="246667" y="20320"/>
                </a:lnTo>
                <a:lnTo>
                  <a:pt x="245137" y="19050"/>
                </a:lnTo>
                <a:close/>
              </a:path>
              <a:path w="847725" h="414020">
                <a:moveTo>
                  <a:pt x="123449" y="1270"/>
                </a:moveTo>
                <a:lnTo>
                  <a:pt x="106617" y="1270"/>
                </a:lnTo>
                <a:lnTo>
                  <a:pt x="99714" y="2540"/>
                </a:lnTo>
                <a:lnTo>
                  <a:pt x="77528" y="2540"/>
                </a:lnTo>
                <a:lnTo>
                  <a:pt x="58009" y="12700"/>
                </a:lnTo>
                <a:lnTo>
                  <a:pt x="45137" y="12700"/>
                </a:lnTo>
                <a:lnTo>
                  <a:pt x="42435" y="13970"/>
                </a:lnTo>
                <a:lnTo>
                  <a:pt x="42186" y="15240"/>
                </a:lnTo>
                <a:lnTo>
                  <a:pt x="41084" y="15240"/>
                </a:lnTo>
                <a:lnTo>
                  <a:pt x="40587" y="17780"/>
                </a:lnTo>
                <a:lnTo>
                  <a:pt x="226697" y="17780"/>
                </a:lnTo>
                <a:lnTo>
                  <a:pt x="217289" y="16510"/>
                </a:lnTo>
                <a:lnTo>
                  <a:pt x="191543" y="11430"/>
                </a:lnTo>
                <a:lnTo>
                  <a:pt x="180488" y="10160"/>
                </a:lnTo>
                <a:lnTo>
                  <a:pt x="171500" y="7620"/>
                </a:lnTo>
                <a:lnTo>
                  <a:pt x="164532" y="7620"/>
                </a:lnTo>
                <a:lnTo>
                  <a:pt x="158117" y="6350"/>
                </a:lnTo>
                <a:lnTo>
                  <a:pt x="150599" y="5080"/>
                </a:lnTo>
                <a:lnTo>
                  <a:pt x="142207" y="3810"/>
                </a:lnTo>
                <a:lnTo>
                  <a:pt x="123449" y="1270"/>
                </a:lnTo>
                <a:close/>
              </a:path>
              <a:path w="847725" h="414020">
                <a:moveTo>
                  <a:pt x="52746" y="10160"/>
                </a:moveTo>
                <a:lnTo>
                  <a:pt x="46488" y="11430"/>
                </a:lnTo>
                <a:lnTo>
                  <a:pt x="46239" y="12700"/>
                </a:lnTo>
                <a:lnTo>
                  <a:pt x="58009" y="12700"/>
                </a:lnTo>
                <a:lnTo>
                  <a:pt x="57155" y="11430"/>
                </a:lnTo>
                <a:lnTo>
                  <a:pt x="52746" y="10160"/>
                </a:lnTo>
                <a:close/>
              </a:path>
              <a:path w="847725" h="414020">
                <a:moveTo>
                  <a:pt x="82433" y="1270"/>
                </a:moveTo>
                <a:lnTo>
                  <a:pt x="81082" y="2540"/>
                </a:lnTo>
                <a:lnTo>
                  <a:pt x="87945" y="2540"/>
                </a:lnTo>
                <a:lnTo>
                  <a:pt x="82433" y="1270"/>
                </a:lnTo>
                <a:close/>
              </a:path>
              <a:path w="847725" h="414020">
                <a:moveTo>
                  <a:pt x="88443" y="0"/>
                </a:moveTo>
                <a:lnTo>
                  <a:pt x="87945" y="2540"/>
                </a:lnTo>
                <a:lnTo>
                  <a:pt x="99714" y="2540"/>
                </a:lnTo>
                <a:lnTo>
                  <a:pt x="96408" y="1270"/>
                </a:lnTo>
                <a:lnTo>
                  <a:pt x="93954" y="1270"/>
                </a:lnTo>
                <a:lnTo>
                  <a:pt x="88443" y="0"/>
                </a:lnTo>
                <a:close/>
              </a:path>
              <a:path w="847725" h="414020">
                <a:moveTo>
                  <a:pt x="95554" y="0"/>
                </a:moveTo>
                <a:lnTo>
                  <a:pt x="94452" y="0"/>
                </a:lnTo>
                <a:lnTo>
                  <a:pt x="93954" y="1270"/>
                </a:lnTo>
                <a:lnTo>
                  <a:pt x="96408" y="1270"/>
                </a:lnTo>
                <a:lnTo>
                  <a:pt x="9555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181766" y="10050656"/>
            <a:ext cx="452120" cy="807720"/>
          </a:xfrm>
          <a:custGeom>
            <a:avLst/>
            <a:gdLst/>
            <a:ahLst/>
            <a:cxnLst/>
            <a:rect l="l" t="t" r="r" b="b"/>
            <a:pathLst>
              <a:path w="452120" h="807720">
                <a:moveTo>
                  <a:pt x="262867" y="803950"/>
                </a:moveTo>
                <a:lnTo>
                  <a:pt x="190007" y="803950"/>
                </a:lnTo>
                <a:lnTo>
                  <a:pt x="193462" y="804863"/>
                </a:lnTo>
                <a:lnTo>
                  <a:pt x="200299" y="805560"/>
                </a:lnTo>
                <a:lnTo>
                  <a:pt x="205697" y="806703"/>
                </a:lnTo>
                <a:lnTo>
                  <a:pt x="213288" y="807281"/>
                </a:lnTo>
                <a:lnTo>
                  <a:pt x="223178" y="807289"/>
                </a:lnTo>
                <a:lnTo>
                  <a:pt x="235473" y="806719"/>
                </a:lnTo>
                <a:lnTo>
                  <a:pt x="249027" y="805645"/>
                </a:lnTo>
                <a:lnTo>
                  <a:pt x="261074" y="804242"/>
                </a:lnTo>
                <a:lnTo>
                  <a:pt x="262867" y="803950"/>
                </a:lnTo>
                <a:close/>
              </a:path>
              <a:path w="452120" h="807720">
                <a:moveTo>
                  <a:pt x="174874" y="802668"/>
                </a:moveTo>
                <a:lnTo>
                  <a:pt x="138973" y="802668"/>
                </a:lnTo>
                <a:lnTo>
                  <a:pt x="140173" y="803724"/>
                </a:lnTo>
                <a:lnTo>
                  <a:pt x="142500" y="804708"/>
                </a:lnTo>
                <a:lnTo>
                  <a:pt x="145955" y="805621"/>
                </a:lnTo>
                <a:lnTo>
                  <a:pt x="148210" y="805477"/>
                </a:lnTo>
                <a:lnTo>
                  <a:pt x="161096" y="804463"/>
                </a:lnTo>
                <a:lnTo>
                  <a:pt x="171001" y="803320"/>
                </a:lnTo>
                <a:lnTo>
                  <a:pt x="174874" y="802668"/>
                </a:lnTo>
                <a:close/>
              </a:path>
              <a:path w="452120" h="807720">
                <a:moveTo>
                  <a:pt x="278390" y="801070"/>
                </a:moveTo>
                <a:lnTo>
                  <a:pt x="181898" y="801070"/>
                </a:lnTo>
                <a:lnTo>
                  <a:pt x="186480" y="801910"/>
                </a:lnTo>
                <a:lnTo>
                  <a:pt x="186552" y="803038"/>
                </a:lnTo>
                <a:lnTo>
                  <a:pt x="187751" y="804094"/>
                </a:lnTo>
                <a:lnTo>
                  <a:pt x="190007" y="803950"/>
                </a:lnTo>
                <a:lnTo>
                  <a:pt x="262937" y="803939"/>
                </a:lnTo>
                <a:lnTo>
                  <a:pt x="271826" y="802496"/>
                </a:lnTo>
                <a:lnTo>
                  <a:pt x="278390" y="801070"/>
                </a:lnTo>
                <a:close/>
              </a:path>
              <a:path w="452120" h="807720">
                <a:moveTo>
                  <a:pt x="286315" y="798875"/>
                </a:moveTo>
                <a:lnTo>
                  <a:pt x="127410" y="798875"/>
                </a:lnTo>
                <a:lnTo>
                  <a:pt x="128609" y="799931"/>
                </a:lnTo>
                <a:lnTo>
                  <a:pt x="130936" y="800915"/>
                </a:lnTo>
                <a:lnTo>
                  <a:pt x="134391" y="801827"/>
                </a:lnTo>
                <a:lnTo>
                  <a:pt x="135591" y="802883"/>
                </a:lnTo>
                <a:lnTo>
                  <a:pt x="136718" y="802811"/>
                </a:lnTo>
                <a:lnTo>
                  <a:pt x="137774" y="801612"/>
                </a:lnTo>
                <a:lnTo>
                  <a:pt x="179913" y="801612"/>
                </a:lnTo>
                <a:lnTo>
                  <a:pt x="181898" y="801070"/>
                </a:lnTo>
                <a:lnTo>
                  <a:pt x="278390" y="801070"/>
                </a:lnTo>
                <a:lnTo>
                  <a:pt x="281493" y="800395"/>
                </a:lnTo>
                <a:lnTo>
                  <a:pt x="286315" y="798875"/>
                </a:lnTo>
                <a:close/>
              </a:path>
              <a:path w="452120" h="807720">
                <a:moveTo>
                  <a:pt x="179913" y="801612"/>
                </a:moveTo>
                <a:lnTo>
                  <a:pt x="137774" y="801612"/>
                </a:lnTo>
                <a:lnTo>
                  <a:pt x="137846" y="802740"/>
                </a:lnTo>
                <a:lnTo>
                  <a:pt x="138973" y="802668"/>
                </a:lnTo>
                <a:lnTo>
                  <a:pt x="174874" y="802668"/>
                </a:lnTo>
                <a:lnTo>
                  <a:pt x="177933" y="802153"/>
                </a:lnTo>
                <a:lnTo>
                  <a:pt x="179913" y="801612"/>
                </a:lnTo>
                <a:close/>
              </a:path>
              <a:path w="452120" h="807720">
                <a:moveTo>
                  <a:pt x="244163" y="0"/>
                </a:moveTo>
                <a:lnTo>
                  <a:pt x="190414" y="4976"/>
                </a:lnTo>
                <a:lnTo>
                  <a:pt x="135996" y="26129"/>
                </a:lnTo>
                <a:lnTo>
                  <a:pt x="94721" y="60316"/>
                </a:lnTo>
                <a:lnTo>
                  <a:pt x="55744" y="117286"/>
                </a:lnTo>
                <a:lnTo>
                  <a:pt x="38052" y="154555"/>
                </a:lnTo>
                <a:lnTo>
                  <a:pt x="26421" y="191421"/>
                </a:lnTo>
                <a:lnTo>
                  <a:pt x="13086" y="248776"/>
                </a:lnTo>
                <a:lnTo>
                  <a:pt x="6954" y="284626"/>
                </a:lnTo>
                <a:lnTo>
                  <a:pt x="4566" y="298394"/>
                </a:lnTo>
                <a:lnTo>
                  <a:pt x="2488" y="312450"/>
                </a:lnTo>
                <a:lnTo>
                  <a:pt x="1135" y="324548"/>
                </a:lnTo>
                <a:lnTo>
                  <a:pt x="556" y="334077"/>
                </a:lnTo>
                <a:lnTo>
                  <a:pt x="456" y="347254"/>
                </a:lnTo>
                <a:lnTo>
                  <a:pt x="254" y="363287"/>
                </a:lnTo>
                <a:lnTo>
                  <a:pt x="0" y="380119"/>
                </a:lnTo>
                <a:lnTo>
                  <a:pt x="717" y="391396"/>
                </a:lnTo>
                <a:lnTo>
                  <a:pt x="19" y="398234"/>
                </a:lnTo>
                <a:lnTo>
                  <a:pt x="880" y="411766"/>
                </a:lnTo>
                <a:lnTo>
                  <a:pt x="111" y="417476"/>
                </a:lnTo>
                <a:lnTo>
                  <a:pt x="828" y="428753"/>
                </a:lnTo>
                <a:lnTo>
                  <a:pt x="60" y="434463"/>
                </a:lnTo>
                <a:lnTo>
                  <a:pt x="2889" y="443342"/>
                </a:lnTo>
                <a:lnTo>
                  <a:pt x="10250" y="499539"/>
                </a:lnTo>
                <a:lnTo>
                  <a:pt x="19796" y="553369"/>
                </a:lnTo>
                <a:lnTo>
                  <a:pt x="31308" y="604738"/>
                </a:lnTo>
                <a:lnTo>
                  <a:pt x="44569" y="653554"/>
                </a:lnTo>
                <a:lnTo>
                  <a:pt x="60315" y="697790"/>
                </a:lnTo>
                <a:lnTo>
                  <a:pt x="77673" y="735660"/>
                </a:lnTo>
                <a:lnTo>
                  <a:pt x="116830" y="792754"/>
                </a:lnTo>
                <a:lnTo>
                  <a:pt x="120428" y="795922"/>
                </a:lnTo>
                <a:lnTo>
                  <a:pt x="122899" y="799162"/>
                </a:lnTo>
                <a:lnTo>
                  <a:pt x="126354" y="800074"/>
                </a:lnTo>
                <a:lnTo>
                  <a:pt x="126210" y="797819"/>
                </a:lnTo>
                <a:lnTo>
                  <a:pt x="289664" y="797819"/>
                </a:lnTo>
                <a:lnTo>
                  <a:pt x="325522" y="781672"/>
                </a:lnTo>
                <a:lnTo>
                  <a:pt x="345692" y="766075"/>
                </a:lnTo>
                <a:lnTo>
                  <a:pt x="220008" y="766075"/>
                </a:lnTo>
                <a:lnTo>
                  <a:pt x="206837" y="765940"/>
                </a:lnTo>
                <a:lnTo>
                  <a:pt x="194498" y="765540"/>
                </a:lnTo>
                <a:lnTo>
                  <a:pt x="182985" y="764768"/>
                </a:lnTo>
                <a:lnTo>
                  <a:pt x="181867" y="763784"/>
                </a:lnTo>
                <a:lnTo>
                  <a:pt x="180658" y="763784"/>
                </a:lnTo>
                <a:lnTo>
                  <a:pt x="178331" y="762800"/>
                </a:lnTo>
                <a:lnTo>
                  <a:pt x="177757" y="753778"/>
                </a:lnTo>
                <a:lnTo>
                  <a:pt x="179295" y="742358"/>
                </a:lnTo>
                <a:lnTo>
                  <a:pt x="178721" y="733336"/>
                </a:lnTo>
                <a:lnTo>
                  <a:pt x="167755" y="686107"/>
                </a:lnTo>
                <a:lnTo>
                  <a:pt x="158629" y="666679"/>
                </a:lnTo>
                <a:lnTo>
                  <a:pt x="157358" y="664495"/>
                </a:lnTo>
                <a:lnTo>
                  <a:pt x="153688" y="660200"/>
                </a:lnTo>
                <a:lnTo>
                  <a:pt x="151074" y="654705"/>
                </a:lnTo>
                <a:lnTo>
                  <a:pt x="148532" y="650337"/>
                </a:lnTo>
                <a:lnTo>
                  <a:pt x="147188" y="647026"/>
                </a:lnTo>
                <a:lnTo>
                  <a:pt x="145955" y="644327"/>
                </a:lnTo>
                <a:lnTo>
                  <a:pt x="144158" y="639435"/>
                </a:lnTo>
                <a:lnTo>
                  <a:pt x="141790" y="632243"/>
                </a:lnTo>
                <a:lnTo>
                  <a:pt x="138844" y="622647"/>
                </a:lnTo>
                <a:lnTo>
                  <a:pt x="133794" y="606392"/>
                </a:lnTo>
                <a:lnTo>
                  <a:pt x="129212" y="589151"/>
                </a:lnTo>
                <a:lnTo>
                  <a:pt x="125197" y="570812"/>
                </a:lnTo>
                <a:lnTo>
                  <a:pt x="121848" y="551264"/>
                </a:lnTo>
                <a:lnTo>
                  <a:pt x="119624" y="516306"/>
                </a:lnTo>
                <a:lnTo>
                  <a:pt x="118281" y="512994"/>
                </a:lnTo>
                <a:lnTo>
                  <a:pt x="117707" y="503973"/>
                </a:lnTo>
                <a:lnTo>
                  <a:pt x="116364" y="500661"/>
                </a:lnTo>
                <a:lnTo>
                  <a:pt x="114950" y="496222"/>
                </a:lnTo>
                <a:lnTo>
                  <a:pt x="114447" y="488328"/>
                </a:lnTo>
                <a:lnTo>
                  <a:pt x="113105" y="485017"/>
                </a:lnTo>
                <a:lnTo>
                  <a:pt x="108688" y="415594"/>
                </a:lnTo>
                <a:lnTo>
                  <a:pt x="107784" y="374677"/>
                </a:lnTo>
                <a:lnTo>
                  <a:pt x="108598" y="334077"/>
                </a:lnTo>
                <a:lnTo>
                  <a:pt x="111130" y="293791"/>
                </a:lnTo>
                <a:lnTo>
                  <a:pt x="112114" y="291464"/>
                </a:lnTo>
                <a:lnTo>
                  <a:pt x="112854" y="284313"/>
                </a:lnTo>
                <a:lnTo>
                  <a:pt x="114350" y="273206"/>
                </a:lnTo>
                <a:lnTo>
                  <a:pt x="115335" y="265058"/>
                </a:lnTo>
                <a:lnTo>
                  <a:pt x="116050" y="257671"/>
                </a:lnTo>
                <a:lnTo>
                  <a:pt x="117692" y="236761"/>
                </a:lnTo>
                <a:lnTo>
                  <a:pt x="117334" y="231123"/>
                </a:lnTo>
                <a:lnTo>
                  <a:pt x="115847" y="225556"/>
                </a:lnTo>
                <a:lnTo>
                  <a:pt x="115489" y="219917"/>
                </a:lnTo>
                <a:lnTo>
                  <a:pt x="121150" y="219917"/>
                </a:lnTo>
                <a:lnTo>
                  <a:pt x="121055" y="218431"/>
                </a:lnTo>
                <a:lnTo>
                  <a:pt x="122880" y="211521"/>
                </a:lnTo>
                <a:lnTo>
                  <a:pt x="124849" y="206867"/>
                </a:lnTo>
                <a:lnTo>
                  <a:pt x="129194" y="185343"/>
                </a:lnTo>
                <a:lnTo>
                  <a:pt x="133219" y="167130"/>
                </a:lnTo>
                <a:lnTo>
                  <a:pt x="136811" y="152129"/>
                </a:lnTo>
                <a:lnTo>
                  <a:pt x="139858" y="140241"/>
                </a:lnTo>
                <a:lnTo>
                  <a:pt x="140627" y="134531"/>
                </a:lnTo>
                <a:lnTo>
                  <a:pt x="142524" y="128749"/>
                </a:lnTo>
                <a:lnTo>
                  <a:pt x="144492" y="124095"/>
                </a:lnTo>
                <a:lnTo>
                  <a:pt x="145549" y="122895"/>
                </a:lnTo>
                <a:lnTo>
                  <a:pt x="146533" y="120568"/>
                </a:lnTo>
                <a:lnTo>
                  <a:pt x="148573" y="117042"/>
                </a:lnTo>
                <a:lnTo>
                  <a:pt x="150541" y="112387"/>
                </a:lnTo>
                <a:lnTo>
                  <a:pt x="153249" y="105439"/>
                </a:lnTo>
                <a:lnTo>
                  <a:pt x="156912" y="96838"/>
                </a:lnTo>
                <a:lnTo>
                  <a:pt x="161343" y="86666"/>
                </a:lnTo>
                <a:lnTo>
                  <a:pt x="166289" y="75153"/>
                </a:lnTo>
                <a:lnTo>
                  <a:pt x="170226" y="65845"/>
                </a:lnTo>
                <a:lnTo>
                  <a:pt x="174378" y="59919"/>
                </a:lnTo>
                <a:lnTo>
                  <a:pt x="177689" y="58577"/>
                </a:lnTo>
                <a:lnTo>
                  <a:pt x="197446" y="52667"/>
                </a:lnTo>
                <a:lnTo>
                  <a:pt x="349195" y="52667"/>
                </a:lnTo>
                <a:lnTo>
                  <a:pt x="330824" y="35725"/>
                </a:lnTo>
                <a:lnTo>
                  <a:pt x="302411" y="16816"/>
                </a:lnTo>
                <a:lnTo>
                  <a:pt x="273597" y="4938"/>
                </a:lnTo>
                <a:lnTo>
                  <a:pt x="244163" y="0"/>
                </a:lnTo>
                <a:close/>
              </a:path>
              <a:path w="452120" h="807720">
                <a:moveTo>
                  <a:pt x="289664" y="797819"/>
                </a:moveTo>
                <a:lnTo>
                  <a:pt x="126210" y="797819"/>
                </a:lnTo>
                <a:lnTo>
                  <a:pt x="126282" y="798946"/>
                </a:lnTo>
                <a:lnTo>
                  <a:pt x="127410" y="798875"/>
                </a:lnTo>
                <a:lnTo>
                  <a:pt x="286315" y="798875"/>
                </a:lnTo>
                <a:lnTo>
                  <a:pt x="289664" y="797819"/>
                </a:lnTo>
                <a:close/>
              </a:path>
              <a:path w="452120" h="807720">
                <a:moveTo>
                  <a:pt x="349195" y="52667"/>
                </a:moveTo>
                <a:lnTo>
                  <a:pt x="197446" y="52667"/>
                </a:lnTo>
                <a:lnTo>
                  <a:pt x="215261" y="52931"/>
                </a:lnTo>
                <a:lnTo>
                  <a:pt x="230928" y="59489"/>
                </a:lnTo>
                <a:lnTo>
                  <a:pt x="263290" y="101836"/>
                </a:lnTo>
                <a:lnTo>
                  <a:pt x="283523" y="144831"/>
                </a:lnTo>
                <a:lnTo>
                  <a:pt x="304840" y="201556"/>
                </a:lnTo>
                <a:lnTo>
                  <a:pt x="327145" y="272123"/>
                </a:lnTo>
                <a:lnTo>
                  <a:pt x="331317" y="284313"/>
                </a:lnTo>
                <a:lnTo>
                  <a:pt x="332947" y="292135"/>
                </a:lnTo>
                <a:lnTo>
                  <a:pt x="334218" y="294319"/>
                </a:lnTo>
                <a:lnTo>
                  <a:pt x="334720" y="302213"/>
                </a:lnTo>
                <a:lnTo>
                  <a:pt x="337693" y="313346"/>
                </a:lnTo>
                <a:lnTo>
                  <a:pt x="337909" y="316729"/>
                </a:lnTo>
                <a:lnTo>
                  <a:pt x="343843" y="363287"/>
                </a:lnTo>
                <a:lnTo>
                  <a:pt x="347488" y="413918"/>
                </a:lnTo>
                <a:lnTo>
                  <a:pt x="348852" y="468728"/>
                </a:lnTo>
                <a:lnTo>
                  <a:pt x="347940" y="527823"/>
                </a:lnTo>
                <a:lnTo>
                  <a:pt x="344701" y="570347"/>
                </a:lnTo>
                <a:lnTo>
                  <a:pt x="330861" y="640065"/>
                </a:lnTo>
                <a:lnTo>
                  <a:pt x="310459" y="700347"/>
                </a:lnTo>
                <a:lnTo>
                  <a:pt x="286230" y="743304"/>
                </a:lnTo>
                <a:lnTo>
                  <a:pt x="234018" y="766051"/>
                </a:lnTo>
                <a:lnTo>
                  <a:pt x="220008" y="766075"/>
                </a:lnTo>
                <a:lnTo>
                  <a:pt x="345692" y="766075"/>
                </a:lnTo>
                <a:lnTo>
                  <a:pt x="380096" y="730716"/>
                </a:lnTo>
                <a:lnTo>
                  <a:pt x="407057" y="686488"/>
                </a:lnTo>
                <a:lnTo>
                  <a:pt x="417875" y="666038"/>
                </a:lnTo>
                <a:lnTo>
                  <a:pt x="422940" y="656658"/>
                </a:lnTo>
                <a:lnTo>
                  <a:pt x="427861" y="645023"/>
                </a:lnTo>
                <a:lnTo>
                  <a:pt x="428486" y="637057"/>
                </a:lnTo>
                <a:lnTo>
                  <a:pt x="436157" y="604123"/>
                </a:lnTo>
                <a:lnTo>
                  <a:pt x="445473" y="563689"/>
                </a:lnTo>
                <a:lnTo>
                  <a:pt x="447146" y="556612"/>
                </a:lnTo>
                <a:lnTo>
                  <a:pt x="450412" y="521765"/>
                </a:lnTo>
                <a:lnTo>
                  <a:pt x="451828" y="485017"/>
                </a:lnTo>
                <a:lnTo>
                  <a:pt x="451772" y="437997"/>
                </a:lnTo>
                <a:lnTo>
                  <a:pt x="449983" y="388941"/>
                </a:lnTo>
                <a:lnTo>
                  <a:pt x="446625" y="335016"/>
                </a:lnTo>
                <a:lnTo>
                  <a:pt x="441759" y="276155"/>
                </a:lnTo>
                <a:lnTo>
                  <a:pt x="442600" y="271572"/>
                </a:lnTo>
                <a:lnTo>
                  <a:pt x="442098" y="263678"/>
                </a:lnTo>
                <a:lnTo>
                  <a:pt x="440755" y="260367"/>
                </a:lnTo>
                <a:lnTo>
                  <a:pt x="440253" y="252473"/>
                </a:lnTo>
                <a:lnTo>
                  <a:pt x="439065" y="250433"/>
                </a:lnTo>
                <a:lnTo>
                  <a:pt x="436726" y="250433"/>
                </a:lnTo>
                <a:lnTo>
                  <a:pt x="431084" y="228483"/>
                </a:lnTo>
                <a:lnTo>
                  <a:pt x="425516" y="207696"/>
                </a:lnTo>
                <a:lnTo>
                  <a:pt x="420015" y="187966"/>
                </a:lnTo>
                <a:lnTo>
                  <a:pt x="414574" y="169188"/>
                </a:lnTo>
                <a:lnTo>
                  <a:pt x="414359" y="165804"/>
                </a:lnTo>
                <a:lnTo>
                  <a:pt x="413016" y="162493"/>
                </a:lnTo>
                <a:lnTo>
                  <a:pt x="412657" y="156855"/>
                </a:lnTo>
                <a:lnTo>
                  <a:pt x="411314" y="153543"/>
                </a:lnTo>
                <a:lnTo>
                  <a:pt x="410115" y="152487"/>
                </a:lnTo>
                <a:lnTo>
                  <a:pt x="406086" y="142553"/>
                </a:lnTo>
                <a:lnTo>
                  <a:pt x="403472" y="137058"/>
                </a:lnTo>
                <a:lnTo>
                  <a:pt x="399658" y="130507"/>
                </a:lnTo>
                <a:lnTo>
                  <a:pt x="394287" y="117262"/>
                </a:lnTo>
                <a:lnTo>
                  <a:pt x="390545" y="111839"/>
                </a:lnTo>
                <a:lnTo>
                  <a:pt x="384698" y="100304"/>
                </a:lnTo>
                <a:lnTo>
                  <a:pt x="380646" y="91946"/>
                </a:lnTo>
                <a:lnTo>
                  <a:pt x="378276" y="86666"/>
                </a:lnTo>
                <a:lnTo>
                  <a:pt x="377475" y="84364"/>
                </a:lnTo>
                <a:lnTo>
                  <a:pt x="374178" y="79266"/>
                </a:lnTo>
                <a:lnTo>
                  <a:pt x="370009" y="73799"/>
                </a:lnTo>
                <a:lnTo>
                  <a:pt x="364967" y="67963"/>
                </a:lnTo>
                <a:lnTo>
                  <a:pt x="359053" y="61758"/>
                </a:lnTo>
                <a:lnTo>
                  <a:pt x="349195" y="52667"/>
                </a:lnTo>
                <a:close/>
              </a:path>
              <a:path w="452120" h="807720">
                <a:moveTo>
                  <a:pt x="181785" y="763712"/>
                </a:moveTo>
                <a:lnTo>
                  <a:pt x="180658" y="763784"/>
                </a:lnTo>
                <a:lnTo>
                  <a:pt x="181867" y="763784"/>
                </a:lnTo>
                <a:close/>
              </a:path>
              <a:path w="452120" h="807720">
                <a:moveTo>
                  <a:pt x="438982" y="250290"/>
                </a:moveTo>
                <a:lnTo>
                  <a:pt x="436726" y="250433"/>
                </a:lnTo>
                <a:lnTo>
                  <a:pt x="439065" y="250433"/>
                </a:lnTo>
                <a:lnTo>
                  <a:pt x="438982" y="250290"/>
                </a:lnTo>
                <a:close/>
              </a:path>
              <a:path w="452120" h="807720">
                <a:moveTo>
                  <a:pt x="121150" y="219917"/>
                </a:moveTo>
                <a:lnTo>
                  <a:pt x="115489" y="219917"/>
                </a:lnTo>
                <a:lnTo>
                  <a:pt x="117887" y="222029"/>
                </a:lnTo>
                <a:lnTo>
                  <a:pt x="119158" y="224213"/>
                </a:lnTo>
                <a:lnTo>
                  <a:pt x="119302" y="226468"/>
                </a:lnTo>
                <a:lnTo>
                  <a:pt x="120215" y="223013"/>
                </a:lnTo>
                <a:lnTo>
                  <a:pt x="121199" y="220686"/>
                </a:lnTo>
                <a:lnTo>
                  <a:pt x="121150" y="219917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764707" y="10067754"/>
            <a:ext cx="290195" cy="817880"/>
          </a:xfrm>
          <a:custGeom>
            <a:avLst/>
            <a:gdLst/>
            <a:ahLst/>
            <a:cxnLst/>
            <a:rect l="l" t="t" r="r" b="b"/>
            <a:pathLst>
              <a:path w="290195" h="817879">
                <a:moveTo>
                  <a:pt x="252668" y="815340"/>
                </a:moveTo>
                <a:lnTo>
                  <a:pt x="226696" y="815340"/>
                </a:lnTo>
                <a:lnTo>
                  <a:pt x="228873" y="816610"/>
                </a:lnTo>
                <a:lnTo>
                  <a:pt x="233350" y="817880"/>
                </a:lnTo>
                <a:lnTo>
                  <a:pt x="240166" y="817880"/>
                </a:lnTo>
                <a:lnTo>
                  <a:pt x="248111" y="816610"/>
                </a:lnTo>
                <a:lnTo>
                  <a:pt x="252668" y="815340"/>
                </a:lnTo>
                <a:close/>
              </a:path>
              <a:path w="290195" h="817879">
                <a:moveTo>
                  <a:pt x="282962" y="577850"/>
                </a:moveTo>
                <a:lnTo>
                  <a:pt x="176382" y="577850"/>
                </a:lnTo>
                <a:lnTo>
                  <a:pt x="176352" y="598170"/>
                </a:lnTo>
                <a:lnTo>
                  <a:pt x="176208" y="610870"/>
                </a:lnTo>
                <a:lnTo>
                  <a:pt x="176004" y="619760"/>
                </a:lnTo>
                <a:lnTo>
                  <a:pt x="175571" y="632460"/>
                </a:lnTo>
                <a:lnTo>
                  <a:pt x="176418" y="640080"/>
                </a:lnTo>
                <a:lnTo>
                  <a:pt x="177304" y="646430"/>
                </a:lnTo>
                <a:lnTo>
                  <a:pt x="176981" y="655320"/>
                </a:lnTo>
                <a:lnTo>
                  <a:pt x="177338" y="660400"/>
                </a:lnTo>
                <a:lnTo>
                  <a:pt x="177383" y="668020"/>
                </a:lnTo>
                <a:lnTo>
                  <a:pt x="176854" y="676910"/>
                </a:lnTo>
                <a:lnTo>
                  <a:pt x="174849" y="697230"/>
                </a:lnTo>
                <a:lnTo>
                  <a:pt x="174325" y="706120"/>
                </a:lnTo>
                <a:lnTo>
                  <a:pt x="174270" y="713740"/>
                </a:lnTo>
                <a:lnTo>
                  <a:pt x="174677" y="720090"/>
                </a:lnTo>
                <a:lnTo>
                  <a:pt x="174888" y="737870"/>
                </a:lnTo>
                <a:lnTo>
                  <a:pt x="175229" y="751840"/>
                </a:lnTo>
                <a:lnTo>
                  <a:pt x="175706" y="763270"/>
                </a:lnTo>
                <a:lnTo>
                  <a:pt x="176326" y="768350"/>
                </a:lnTo>
                <a:lnTo>
                  <a:pt x="166123" y="769620"/>
                </a:lnTo>
                <a:lnTo>
                  <a:pt x="12343" y="769620"/>
                </a:lnTo>
                <a:lnTo>
                  <a:pt x="12303" y="770890"/>
                </a:lnTo>
                <a:lnTo>
                  <a:pt x="8915" y="770890"/>
                </a:lnTo>
                <a:lnTo>
                  <a:pt x="8874" y="772160"/>
                </a:lnTo>
                <a:lnTo>
                  <a:pt x="3026" y="777240"/>
                </a:lnTo>
                <a:lnTo>
                  <a:pt x="1816" y="779780"/>
                </a:lnTo>
                <a:lnTo>
                  <a:pt x="1735" y="782320"/>
                </a:lnTo>
                <a:lnTo>
                  <a:pt x="525" y="783590"/>
                </a:lnTo>
                <a:lnTo>
                  <a:pt x="0" y="798830"/>
                </a:lnTo>
                <a:lnTo>
                  <a:pt x="2177" y="801370"/>
                </a:lnTo>
                <a:lnTo>
                  <a:pt x="3306" y="801370"/>
                </a:lnTo>
                <a:lnTo>
                  <a:pt x="3064" y="807720"/>
                </a:lnTo>
                <a:lnTo>
                  <a:pt x="4193" y="807720"/>
                </a:lnTo>
                <a:lnTo>
                  <a:pt x="6371" y="810260"/>
                </a:lnTo>
                <a:lnTo>
                  <a:pt x="8589" y="811530"/>
                </a:lnTo>
                <a:lnTo>
                  <a:pt x="13065" y="812800"/>
                </a:lnTo>
                <a:lnTo>
                  <a:pt x="19760" y="815340"/>
                </a:lnTo>
                <a:lnTo>
                  <a:pt x="24277" y="815340"/>
                </a:lnTo>
                <a:lnTo>
                  <a:pt x="26576" y="814070"/>
                </a:lnTo>
                <a:lnTo>
                  <a:pt x="27746" y="812800"/>
                </a:lnTo>
                <a:lnTo>
                  <a:pt x="33432" y="812800"/>
                </a:lnTo>
                <a:lnTo>
                  <a:pt x="38030" y="810260"/>
                </a:lnTo>
                <a:lnTo>
                  <a:pt x="258517" y="810260"/>
                </a:lnTo>
                <a:lnTo>
                  <a:pt x="259686" y="808990"/>
                </a:lnTo>
                <a:lnTo>
                  <a:pt x="259727" y="807720"/>
                </a:lnTo>
                <a:lnTo>
                  <a:pt x="260896" y="806450"/>
                </a:lnTo>
                <a:lnTo>
                  <a:pt x="260977" y="805180"/>
                </a:lnTo>
                <a:lnTo>
                  <a:pt x="262187" y="802640"/>
                </a:lnTo>
                <a:lnTo>
                  <a:pt x="263316" y="802640"/>
                </a:lnTo>
                <a:lnTo>
                  <a:pt x="264486" y="801370"/>
                </a:lnTo>
                <a:lnTo>
                  <a:pt x="266785" y="800100"/>
                </a:lnTo>
                <a:lnTo>
                  <a:pt x="266987" y="795020"/>
                </a:lnTo>
                <a:lnTo>
                  <a:pt x="269246" y="795020"/>
                </a:lnTo>
                <a:lnTo>
                  <a:pt x="269326" y="792480"/>
                </a:lnTo>
                <a:lnTo>
                  <a:pt x="268278" y="789940"/>
                </a:lnTo>
                <a:lnTo>
                  <a:pt x="268318" y="788670"/>
                </a:lnTo>
                <a:lnTo>
                  <a:pt x="270617" y="788670"/>
                </a:lnTo>
                <a:lnTo>
                  <a:pt x="270739" y="784860"/>
                </a:lnTo>
                <a:lnTo>
                  <a:pt x="271989" y="781050"/>
                </a:lnTo>
                <a:lnTo>
                  <a:pt x="273280" y="777240"/>
                </a:lnTo>
                <a:lnTo>
                  <a:pt x="273684" y="765810"/>
                </a:lnTo>
                <a:lnTo>
                  <a:pt x="275016" y="759460"/>
                </a:lnTo>
                <a:lnTo>
                  <a:pt x="275177" y="755650"/>
                </a:lnTo>
                <a:lnTo>
                  <a:pt x="276428" y="751840"/>
                </a:lnTo>
                <a:lnTo>
                  <a:pt x="276953" y="737870"/>
                </a:lnTo>
                <a:lnTo>
                  <a:pt x="278325" y="730250"/>
                </a:lnTo>
                <a:lnTo>
                  <a:pt x="278568" y="723900"/>
                </a:lnTo>
                <a:lnTo>
                  <a:pt x="280603" y="708660"/>
                </a:lnTo>
                <a:lnTo>
                  <a:pt x="282170" y="694690"/>
                </a:lnTo>
                <a:lnTo>
                  <a:pt x="283267" y="681990"/>
                </a:lnTo>
                <a:lnTo>
                  <a:pt x="283896" y="670560"/>
                </a:lnTo>
                <a:lnTo>
                  <a:pt x="285146" y="666750"/>
                </a:lnTo>
                <a:lnTo>
                  <a:pt x="285308" y="661670"/>
                </a:lnTo>
                <a:lnTo>
                  <a:pt x="284179" y="661670"/>
                </a:lnTo>
                <a:lnTo>
                  <a:pt x="284219" y="660400"/>
                </a:lnTo>
                <a:lnTo>
                  <a:pt x="283170" y="659130"/>
                </a:lnTo>
                <a:lnTo>
                  <a:pt x="284181" y="629920"/>
                </a:lnTo>
                <a:lnTo>
                  <a:pt x="283223" y="598170"/>
                </a:lnTo>
                <a:lnTo>
                  <a:pt x="282962" y="577850"/>
                </a:lnTo>
                <a:close/>
              </a:path>
              <a:path w="290195" h="817879">
                <a:moveTo>
                  <a:pt x="100139" y="812800"/>
                </a:moveTo>
                <a:lnTo>
                  <a:pt x="87677" y="812800"/>
                </a:lnTo>
                <a:lnTo>
                  <a:pt x="89854" y="815340"/>
                </a:lnTo>
                <a:lnTo>
                  <a:pt x="96630" y="815340"/>
                </a:lnTo>
                <a:lnTo>
                  <a:pt x="100139" y="812800"/>
                </a:lnTo>
                <a:close/>
              </a:path>
              <a:path w="290195" h="817879">
                <a:moveTo>
                  <a:pt x="152125" y="812800"/>
                </a:moveTo>
                <a:lnTo>
                  <a:pt x="102397" y="812800"/>
                </a:lnTo>
                <a:lnTo>
                  <a:pt x="112520" y="814070"/>
                </a:lnTo>
                <a:lnTo>
                  <a:pt x="147527" y="815340"/>
                </a:lnTo>
                <a:lnTo>
                  <a:pt x="150955" y="814070"/>
                </a:lnTo>
                <a:lnTo>
                  <a:pt x="152125" y="812800"/>
                </a:lnTo>
                <a:close/>
              </a:path>
              <a:path w="290195" h="817879">
                <a:moveTo>
                  <a:pt x="253918" y="812800"/>
                </a:moveTo>
                <a:lnTo>
                  <a:pt x="221130" y="812800"/>
                </a:lnTo>
                <a:lnTo>
                  <a:pt x="221090" y="814070"/>
                </a:lnTo>
                <a:lnTo>
                  <a:pt x="224437" y="815340"/>
                </a:lnTo>
                <a:lnTo>
                  <a:pt x="253838" y="815340"/>
                </a:lnTo>
                <a:lnTo>
                  <a:pt x="253918" y="812800"/>
                </a:lnTo>
                <a:close/>
              </a:path>
              <a:path w="290195" h="817879">
                <a:moveTo>
                  <a:pt x="30044" y="812800"/>
                </a:moveTo>
                <a:lnTo>
                  <a:pt x="27746" y="812800"/>
                </a:lnTo>
                <a:lnTo>
                  <a:pt x="28875" y="814070"/>
                </a:lnTo>
                <a:lnTo>
                  <a:pt x="30044" y="812800"/>
                </a:lnTo>
                <a:close/>
              </a:path>
              <a:path w="290195" h="817879">
                <a:moveTo>
                  <a:pt x="74166" y="811530"/>
                </a:moveTo>
                <a:lnTo>
                  <a:pt x="61744" y="811530"/>
                </a:lnTo>
                <a:lnTo>
                  <a:pt x="67350" y="812800"/>
                </a:lnTo>
                <a:lnTo>
                  <a:pt x="70697" y="814070"/>
                </a:lnTo>
                <a:lnTo>
                  <a:pt x="72997" y="812800"/>
                </a:lnTo>
                <a:lnTo>
                  <a:pt x="74166" y="811530"/>
                </a:lnTo>
                <a:close/>
              </a:path>
              <a:path w="290195" h="817879">
                <a:moveTo>
                  <a:pt x="255089" y="811530"/>
                </a:moveTo>
                <a:lnTo>
                  <a:pt x="74166" y="811530"/>
                </a:lnTo>
                <a:lnTo>
                  <a:pt x="74126" y="812800"/>
                </a:lnTo>
                <a:lnTo>
                  <a:pt x="77473" y="814070"/>
                </a:lnTo>
                <a:lnTo>
                  <a:pt x="85378" y="814070"/>
                </a:lnTo>
                <a:lnTo>
                  <a:pt x="86547" y="812800"/>
                </a:lnTo>
                <a:lnTo>
                  <a:pt x="253918" y="812800"/>
                </a:lnTo>
                <a:lnTo>
                  <a:pt x="255089" y="811530"/>
                </a:lnTo>
                <a:close/>
              </a:path>
              <a:path w="290195" h="817879">
                <a:moveTo>
                  <a:pt x="172492" y="812800"/>
                </a:moveTo>
                <a:lnTo>
                  <a:pt x="152125" y="812800"/>
                </a:lnTo>
                <a:lnTo>
                  <a:pt x="166805" y="814070"/>
                </a:lnTo>
                <a:lnTo>
                  <a:pt x="172492" y="812800"/>
                </a:lnTo>
                <a:close/>
              </a:path>
              <a:path w="290195" h="817879">
                <a:moveTo>
                  <a:pt x="213185" y="812800"/>
                </a:moveTo>
                <a:lnTo>
                  <a:pt x="191729" y="812800"/>
                </a:lnTo>
                <a:lnTo>
                  <a:pt x="195077" y="814070"/>
                </a:lnTo>
                <a:lnTo>
                  <a:pt x="205240" y="814070"/>
                </a:lnTo>
                <a:lnTo>
                  <a:pt x="213185" y="812800"/>
                </a:lnTo>
                <a:close/>
              </a:path>
              <a:path w="290195" h="817879">
                <a:moveTo>
                  <a:pt x="221130" y="812800"/>
                </a:moveTo>
                <a:lnTo>
                  <a:pt x="213185" y="812800"/>
                </a:lnTo>
                <a:lnTo>
                  <a:pt x="218831" y="814070"/>
                </a:lnTo>
                <a:lnTo>
                  <a:pt x="221130" y="812800"/>
                </a:lnTo>
                <a:close/>
              </a:path>
              <a:path w="290195" h="817879">
                <a:moveTo>
                  <a:pt x="47024" y="811530"/>
                </a:moveTo>
                <a:lnTo>
                  <a:pt x="42507" y="811530"/>
                </a:lnTo>
                <a:lnTo>
                  <a:pt x="43595" y="812800"/>
                </a:lnTo>
                <a:lnTo>
                  <a:pt x="45854" y="812800"/>
                </a:lnTo>
                <a:lnTo>
                  <a:pt x="47024" y="811530"/>
                </a:lnTo>
                <a:close/>
              </a:path>
              <a:path w="290195" h="817879">
                <a:moveTo>
                  <a:pt x="258517" y="810260"/>
                </a:moveTo>
                <a:lnTo>
                  <a:pt x="38030" y="810260"/>
                </a:lnTo>
                <a:lnTo>
                  <a:pt x="41378" y="811530"/>
                </a:lnTo>
                <a:lnTo>
                  <a:pt x="256218" y="811530"/>
                </a:lnTo>
                <a:lnTo>
                  <a:pt x="258517" y="810260"/>
                </a:lnTo>
                <a:close/>
              </a:path>
              <a:path w="290195" h="817879">
                <a:moveTo>
                  <a:pt x="69007" y="765810"/>
                </a:moveTo>
                <a:lnTo>
                  <a:pt x="54327" y="765810"/>
                </a:lnTo>
                <a:lnTo>
                  <a:pt x="54287" y="767080"/>
                </a:lnTo>
                <a:lnTo>
                  <a:pt x="39823" y="767080"/>
                </a:lnTo>
                <a:lnTo>
                  <a:pt x="28531" y="768350"/>
                </a:lnTo>
                <a:lnTo>
                  <a:pt x="20195" y="768350"/>
                </a:lnTo>
                <a:lnTo>
                  <a:pt x="14601" y="769620"/>
                </a:lnTo>
                <a:lnTo>
                  <a:pt x="83607" y="769620"/>
                </a:lnTo>
                <a:lnTo>
                  <a:pt x="82518" y="768350"/>
                </a:lnTo>
                <a:lnTo>
                  <a:pt x="70096" y="767080"/>
                </a:lnTo>
                <a:lnTo>
                  <a:pt x="69007" y="765810"/>
                </a:lnTo>
                <a:close/>
              </a:path>
              <a:path w="290195" h="817879">
                <a:moveTo>
                  <a:pt x="109701" y="767080"/>
                </a:moveTo>
                <a:lnTo>
                  <a:pt x="102844" y="768350"/>
                </a:lnTo>
                <a:lnTo>
                  <a:pt x="93811" y="768350"/>
                </a:lnTo>
                <a:lnTo>
                  <a:pt x="90382" y="769620"/>
                </a:lnTo>
                <a:lnTo>
                  <a:pt x="158218" y="769620"/>
                </a:lnTo>
                <a:lnTo>
                  <a:pt x="153741" y="768350"/>
                </a:lnTo>
                <a:lnTo>
                  <a:pt x="109701" y="767080"/>
                </a:lnTo>
                <a:close/>
              </a:path>
              <a:path w="290195" h="817879">
                <a:moveTo>
                  <a:pt x="110042" y="535940"/>
                </a:moveTo>
                <a:lnTo>
                  <a:pt x="80641" y="535940"/>
                </a:lnTo>
                <a:lnTo>
                  <a:pt x="72696" y="537210"/>
                </a:lnTo>
                <a:lnTo>
                  <a:pt x="69227" y="538480"/>
                </a:lnTo>
                <a:lnTo>
                  <a:pt x="68098" y="538480"/>
                </a:lnTo>
                <a:lnTo>
                  <a:pt x="68058" y="539750"/>
                </a:lnTo>
                <a:lnTo>
                  <a:pt x="65799" y="539750"/>
                </a:lnTo>
                <a:lnTo>
                  <a:pt x="65759" y="541020"/>
                </a:lnTo>
                <a:lnTo>
                  <a:pt x="62250" y="544830"/>
                </a:lnTo>
                <a:lnTo>
                  <a:pt x="62168" y="546100"/>
                </a:lnTo>
                <a:lnTo>
                  <a:pt x="60918" y="549910"/>
                </a:lnTo>
                <a:lnTo>
                  <a:pt x="60272" y="567690"/>
                </a:lnTo>
                <a:lnTo>
                  <a:pt x="61320" y="570230"/>
                </a:lnTo>
                <a:lnTo>
                  <a:pt x="61078" y="576580"/>
                </a:lnTo>
                <a:lnTo>
                  <a:pt x="62207" y="576580"/>
                </a:lnTo>
                <a:lnTo>
                  <a:pt x="65473" y="580390"/>
                </a:lnTo>
                <a:lnTo>
                  <a:pt x="67691" y="581660"/>
                </a:lnTo>
                <a:lnTo>
                  <a:pt x="72168" y="582930"/>
                </a:lnTo>
                <a:lnTo>
                  <a:pt x="75515" y="584200"/>
                </a:lnTo>
                <a:lnTo>
                  <a:pt x="77854" y="581660"/>
                </a:lnTo>
                <a:lnTo>
                  <a:pt x="80153" y="581660"/>
                </a:lnTo>
                <a:lnTo>
                  <a:pt x="80194" y="580390"/>
                </a:lnTo>
                <a:lnTo>
                  <a:pt x="81364" y="579120"/>
                </a:lnTo>
                <a:lnTo>
                  <a:pt x="153716" y="579120"/>
                </a:lnTo>
                <a:lnTo>
                  <a:pt x="154886" y="577850"/>
                </a:lnTo>
                <a:lnTo>
                  <a:pt x="282962" y="577850"/>
                </a:lnTo>
                <a:lnTo>
                  <a:pt x="283060" y="558800"/>
                </a:lnTo>
                <a:lnTo>
                  <a:pt x="283150" y="552450"/>
                </a:lnTo>
                <a:lnTo>
                  <a:pt x="284027" y="539750"/>
                </a:lnTo>
                <a:lnTo>
                  <a:pt x="284442" y="537210"/>
                </a:lnTo>
                <a:lnTo>
                  <a:pt x="111131" y="537210"/>
                </a:lnTo>
                <a:lnTo>
                  <a:pt x="110042" y="535940"/>
                </a:lnTo>
                <a:close/>
              </a:path>
              <a:path w="290195" h="817879">
                <a:moveTo>
                  <a:pt x="119717" y="581660"/>
                </a:moveTo>
                <a:lnTo>
                  <a:pt x="114071" y="581660"/>
                </a:lnTo>
                <a:lnTo>
                  <a:pt x="114031" y="582930"/>
                </a:lnTo>
                <a:lnTo>
                  <a:pt x="118548" y="582930"/>
                </a:lnTo>
                <a:lnTo>
                  <a:pt x="119717" y="581660"/>
                </a:lnTo>
                <a:close/>
              </a:path>
              <a:path w="290195" h="817879">
                <a:moveTo>
                  <a:pt x="122057" y="579120"/>
                </a:moveTo>
                <a:lnTo>
                  <a:pt x="105118" y="579120"/>
                </a:lnTo>
                <a:lnTo>
                  <a:pt x="106167" y="581660"/>
                </a:lnTo>
                <a:lnTo>
                  <a:pt x="120847" y="581660"/>
                </a:lnTo>
                <a:lnTo>
                  <a:pt x="120887" y="580390"/>
                </a:lnTo>
                <a:lnTo>
                  <a:pt x="122057" y="579120"/>
                </a:lnTo>
                <a:close/>
              </a:path>
              <a:path w="290195" h="817879">
                <a:moveTo>
                  <a:pt x="94914" y="579120"/>
                </a:moveTo>
                <a:lnTo>
                  <a:pt x="83622" y="579120"/>
                </a:lnTo>
                <a:lnTo>
                  <a:pt x="85840" y="580390"/>
                </a:lnTo>
                <a:lnTo>
                  <a:pt x="91486" y="580390"/>
                </a:lnTo>
                <a:lnTo>
                  <a:pt x="94914" y="579120"/>
                </a:lnTo>
                <a:close/>
              </a:path>
              <a:path w="290195" h="817879">
                <a:moveTo>
                  <a:pt x="105118" y="579120"/>
                </a:moveTo>
                <a:lnTo>
                  <a:pt x="98302" y="579120"/>
                </a:lnTo>
                <a:lnTo>
                  <a:pt x="101650" y="580390"/>
                </a:lnTo>
                <a:lnTo>
                  <a:pt x="105078" y="580390"/>
                </a:lnTo>
                <a:lnTo>
                  <a:pt x="105118" y="579120"/>
                </a:lnTo>
                <a:close/>
              </a:path>
              <a:path w="290195" h="817879">
                <a:moveTo>
                  <a:pt x="151458" y="579120"/>
                </a:moveTo>
                <a:lnTo>
                  <a:pt x="122057" y="579120"/>
                </a:lnTo>
                <a:lnTo>
                  <a:pt x="127663" y="580390"/>
                </a:lnTo>
                <a:lnTo>
                  <a:pt x="149159" y="580390"/>
                </a:lnTo>
                <a:lnTo>
                  <a:pt x="151458" y="579120"/>
                </a:lnTo>
                <a:close/>
              </a:path>
              <a:path w="290195" h="817879">
                <a:moveTo>
                  <a:pt x="167348" y="577850"/>
                </a:moveTo>
                <a:lnTo>
                  <a:pt x="154886" y="577850"/>
                </a:lnTo>
                <a:lnTo>
                  <a:pt x="166178" y="579120"/>
                </a:lnTo>
                <a:lnTo>
                  <a:pt x="167348" y="577850"/>
                </a:lnTo>
                <a:close/>
              </a:path>
              <a:path w="290195" h="817879">
                <a:moveTo>
                  <a:pt x="175197" y="262890"/>
                </a:moveTo>
                <a:lnTo>
                  <a:pt x="173785" y="271780"/>
                </a:lnTo>
                <a:lnTo>
                  <a:pt x="172454" y="276860"/>
                </a:lnTo>
                <a:lnTo>
                  <a:pt x="172009" y="289560"/>
                </a:lnTo>
                <a:lnTo>
                  <a:pt x="172705" y="293370"/>
                </a:lnTo>
                <a:lnTo>
                  <a:pt x="172815" y="298450"/>
                </a:lnTo>
                <a:lnTo>
                  <a:pt x="172653" y="303530"/>
                </a:lnTo>
                <a:lnTo>
                  <a:pt x="174831" y="304800"/>
                </a:lnTo>
                <a:lnTo>
                  <a:pt x="174710" y="308610"/>
                </a:lnTo>
                <a:lnTo>
                  <a:pt x="173459" y="312420"/>
                </a:lnTo>
                <a:lnTo>
                  <a:pt x="171120" y="313690"/>
                </a:lnTo>
                <a:lnTo>
                  <a:pt x="169910" y="316230"/>
                </a:lnTo>
                <a:lnTo>
                  <a:pt x="169788" y="320040"/>
                </a:lnTo>
                <a:lnTo>
                  <a:pt x="169771" y="328930"/>
                </a:lnTo>
                <a:lnTo>
                  <a:pt x="169984" y="334010"/>
                </a:lnTo>
                <a:lnTo>
                  <a:pt x="170484" y="340360"/>
                </a:lnTo>
                <a:lnTo>
                  <a:pt x="171117" y="345440"/>
                </a:lnTo>
                <a:lnTo>
                  <a:pt x="176360" y="356870"/>
                </a:lnTo>
                <a:lnTo>
                  <a:pt x="177448" y="358140"/>
                </a:lnTo>
                <a:lnTo>
                  <a:pt x="177408" y="359410"/>
                </a:lnTo>
                <a:lnTo>
                  <a:pt x="175092" y="383540"/>
                </a:lnTo>
                <a:lnTo>
                  <a:pt x="173296" y="401320"/>
                </a:lnTo>
                <a:lnTo>
                  <a:pt x="172368" y="411480"/>
                </a:lnTo>
                <a:lnTo>
                  <a:pt x="171421" y="467360"/>
                </a:lnTo>
                <a:lnTo>
                  <a:pt x="171655" y="486410"/>
                </a:lnTo>
                <a:lnTo>
                  <a:pt x="172249" y="504190"/>
                </a:lnTo>
                <a:lnTo>
                  <a:pt x="172957" y="518160"/>
                </a:lnTo>
                <a:lnTo>
                  <a:pt x="173563" y="530860"/>
                </a:lnTo>
                <a:lnTo>
                  <a:pt x="173482" y="532130"/>
                </a:lnTo>
                <a:lnTo>
                  <a:pt x="174571" y="533400"/>
                </a:lnTo>
                <a:lnTo>
                  <a:pt x="166666" y="533400"/>
                </a:lnTo>
                <a:lnTo>
                  <a:pt x="158721" y="534670"/>
                </a:lnTo>
                <a:lnTo>
                  <a:pt x="117987" y="534670"/>
                </a:lnTo>
                <a:lnTo>
                  <a:pt x="115688" y="535940"/>
                </a:lnTo>
                <a:lnTo>
                  <a:pt x="114518" y="537210"/>
                </a:lnTo>
                <a:lnTo>
                  <a:pt x="284442" y="537210"/>
                </a:lnTo>
                <a:lnTo>
                  <a:pt x="285479" y="530860"/>
                </a:lnTo>
                <a:lnTo>
                  <a:pt x="284351" y="530860"/>
                </a:lnTo>
                <a:lnTo>
                  <a:pt x="283918" y="524510"/>
                </a:lnTo>
                <a:lnTo>
                  <a:pt x="283822" y="518160"/>
                </a:lnTo>
                <a:lnTo>
                  <a:pt x="283961" y="510540"/>
                </a:lnTo>
                <a:lnTo>
                  <a:pt x="284272" y="501650"/>
                </a:lnTo>
                <a:lnTo>
                  <a:pt x="286611" y="499110"/>
                </a:lnTo>
                <a:lnTo>
                  <a:pt x="286773" y="495300"/>
                </a:lnTo>
                <a:lnTo>
                  <a:pt x="285725" y="492760"/>
                </a:lnTo>
                <a:lnTo>
                  <a:pt x="285805" y="490220"/>
                </a:lnTo>
                <a:lnTo>
                  <a:pt x="284757" y="487680"/>
                </a:lnTo>
                <a:lnTo>
                  <a:pt x="285121" y="477520"/>
                </a:lnTo>
                <a:lnTo>
                  <a:pt x="287541" y="473710"/>
                </a:lnTo>
                <a:lnTo>
                  <a:pt x="287703" y="468630"/>
                </a:lnTo>
                <a:lnTo>
                  <a:pt x="286614" y="467360"/>
                </a:lnTo>
                <a:lnTo>
                  <a:pt x="286695" y="464820"/>
                </a:lnTo>
                <a:lnTo>
                  <a:pt x="285606" y="464820"/>
                </a:lnTo>
                <a:lnTo>
                  <a:pt x="285849" y="457200"/>
                </a:lnTo>
                <a:lnTo>
                  <a:pt x="285370" y="452120"/>
                </a:lnTo>
                <a:lnTo>
                  <a:pt x="285396" y="439420"/>
                </a:lnTo>
                <a:lnTo>
                  <a:pt x="286740" y="401320"/>
                </a:lnTo>
                <a:lnTo>
                  <a:pt x="286091" y="394970"/>
                </a:lnTo>
                <a:lnTo>
                  <a:pt x="285476" y="388620"/>
                </a:lnTo>
                <a:lnTo>
                  <a:pt x="284899" y="381000"/>
                </a:lnTo>
                <a:lnTo>
                  <a:pt x="283678" y="360680"/>
                </a:lnTo>
                <a:lnTo>
                  <a:pt x="284042" y="350520"/>
                </a:lnTo>
                <a:lnTo>
                  <a:pt x="282954" y="349250"/>
                </a:lnTo>
                <a:lnTo>
                  <a:pt x="282107" y="340360"/>
                </a:lnTo>
                <a:lnTo>
                  <a:pt x="281422" y="328930"/>
                </a:lnTo>
                <a:lnTo>
                  <a:pt x="281087" y="320040"/>
                </a:lnTo>
                <a:lnTo>
                  <a:pt x="281195" y="303530"/>
                </a:lnTo>
                <a:lnTo>
                  <a:pt x="281344" y="298450"/>
                </a:lnTo>
                <a:lnTo>
                  <a:pt x="280296" y="297180"/>
                </a:lnTo>
                <a:lnTo>
                  <a:pt x="280417" y="293370"/>
                </a:lnTo>
                <a:lnTo>
                  <a:pt x="282999" y="284480"/>
                </a:lnTo>
                <a:lnTo>
                  <a:pt x="283201" y="278130"/>
                </a:lnTo>
                <a:lnTo>
                  <a:pt x="284452" y="275590"/>
                </a:lnTo>
                <a:lnTo>
                  <a:pt x="284861" y="264160"/>
                </a:lnTo>
                <a:lnTo>
                  <a:pt x="179714" y="264160"/>
                </a:lnTo>
                <a:lnTo>
                  <a:pt x="175197" y="262890"/>
                </a:lnTo>
                <a:close/>
              </a:path>
              <a:path w="290195" h="817879">
                <a:moveTo>
                  <a:pt x="101048" y="534670"/>
                </a:moveTo>
                <a:lnTo>
                  <a:pt x="93143" y="534670"/>
                </a:lnTo>
                <a:lnTo>
                  <a:pt x="93103" y="535940"/>
                </a:lnTo>
                <a:lnTo>
                  <a:pt x="102137" y="535940"/>
                </a:lnTo>
                <a:lnTo>
                  <a:pt x="101048" y="534670"/>
                </a:lnTo>
                <a:close/>
              </a:path>
              <a:path w="290195" h="817879">
                <a:moveTo>
                  <a:pt x="140653" y="533400"/>
                </a:moveTo>
                <a:lnTo>
                  <a:pt x="139524" y="533400"/>
                </a:lnTo>
                <a:lnTo>
                  <a:pt x="138354" y="534670"/>
                </a:lnTo>
                <a:lnTo>
                  <a:pt x="140613" y="534670"/>
                </a:lnTo>
                <a:lnTo>
                  <a:pt x="140653" y="533400"/>
                </a:lnTo>
                <a:close/>
              </a:path>
              <a:path w="290195" h="817879">
                <a:moveTo>
                  <a:pt x="145170" y="533400"/>
                </a:moveTo>
                <a:lnTo>
                  <a:pt x="144041" y="533400"/>
                </a:lnTo>
                <a:lnTo>
                  <a:pt x="142871" y="534670"/>
                </a:lnTo>
                <a:lnTo>
                  <a:pt x="145130" y="534670"/>
                </a:lnTo>
                <a:lnTo>
                  <a:pt x="145170" y="533400"/>
                </a:lnTo>
                <a:close/>
              </a:path>
              <a:path w="290195" h="817879">
                <a:moveTo>
                  <a:pt x="149687" y="533400"/>
                </a:moveTo>
                <a:lnTo>
                  <a:pt x="148517" y="534670"/>
                </a:lnTo>
                <a:lnTo>
                  <a:pt x="151946" y="534670"/>
                </a:lnTo>
                <a:lnTo>
                  <a:pt x="149687" y="533400"/>
                </a:lnTo>
                <a:close/>
              </a:path>
              <a:path w="290195" h="817879">
                <a:moveTo>
                  <a:pt x="172352" y="532130"/>
                </a:moveTo>
                <a:lnTo>
                  <a:pt x="172312" y="533400"/>
                </a:lnTo>
                <a:lnTo>
                  <a:pt x="173441" y="533400"/>
                </a:lnTo>
                <a:lnTo>
                  <a:pt x="172352" y="532130"/>
                </a:lnTo>
                <a:close/>
              </a:path>
              <a:path w="290195" h="817879">
                <a:moveTo>
                  <a:pt x="214016" y="0"/>
                </a:moveTo>
                <a:lnTo>
                  <a:pt x="212887" y="0"/>
                </a:lnTo>
                <a:lnTo>
                  <a:pt x="209297" y="6350"/>
                </a:lnTo>
                <a:lnTo>
                  <a:pt x="205788" y="8890"/>
                </a:lnTo>
                <a:lnTo>
                  <a:pt x="204578" y="11430"/>
                </a:lnTo>
                <a:lnTo>
                  <a:pt x="189857" y="11430"/>
                </a:lnTo>
                <a:lnTo>
                  <a:pt x="189817" y="12700"/>
                </a:lnTo>
                <a:lnTo>
                  <a:pt x="187397" y="17780"/>
                </a:lnTo>
                <a:lnTo>
                  <a:pt x="185017" y="20320"/>
                </a:lnTo>
                <a:lnTo>
                  <a:pt x="183853" y="24130"/>
                </a:lnTo>
                <a:lnTo>
                  <a:pt x="173957" y="62230"/>
                </a:lnTo>
                <a:lnTo>
                  <a:pt x="170940" y="86360"/>
                </a:lnTo>
                <a:lnTo>
                  <a:pt x="171057" y="95250"/>
                </a:lnTo>
                <a:lnTo>
                  <a:pt x="173234" y="97790"/>
                </a:lnTo>
                <a:lnTo>
                  <a:pt x="177428" y="106680"/>
                </a:lnTo>
                <a:lnTo>
                  <a:pt x="177226" y="111760"/>
                </a:lnTo>
                <a:lnTo>
                  <a:pt x="178274" y="114300"/>
                </a:lnTo>
                <a:lnTo>
                  <a:pt x="178153" y="118110"/>
                </a:lnTo>
                <a:lnTo>
                  <a:pt x="179352" y="125730"/>
                </a:lnTo>
                <a:lnTo>
                  <a:pt x="180032" y="132080"/>
                </a:lnTo>
                <a:lnTo>
                  <a:pt x="180085" y="139700"/>
                </a:lnTo>
                <a:lnTo>
                  <a:pt x="179401" y="146050"/>
                </a:lnTo>
                <a:lnTo>
                  <a:pt x="179239" y="151130"/>
                </a:lnTo>
                <a:lnTo>
                  <a:pt x="176739" y="157480"/>
                </a:lnTo>
                <a:lnTo>
                  <a:pt x="176496" y="163830"/>
                </a:lnTo>
                <a:lnTo>
                  <a:pt x="178674" y="166370"/>
                </a:lnTo>
                <a:lnTo>
                  <a:pt x="178148" y="181610"/>
                </a:lnTo>
                <a:lnTo>
                  <a:pt x="178909" y="195580"/>
                </a:lnTo>
                <a:lnTo>
                  <a:pt x="178831" y="209550"/>
                </a:lnTo>
                <a:lnTo>
                  <a:pt x="177906" y="223520"/>
                </a:lnTo>
                <a:lnTo>
                  <a:pt x="176127" y="237490"/>
                </a:lnTo>
                <a:lnTo>
                  <a:pt x="175411" y="246380"/>
                </a:lnTo>
                <a:lnTo>
                  <a:pt x="175697" y="254000"/>
                </a:lnTo>
                <a:lnTo>
                  <a:pt x="177095" y="259080"/>
                </a:lnTo>
                <a:lnTo>
                  <a:pt x="179714" y="264160"/>
                </a:lnTo>
                <a:lnTo>
                  <a:pt x="284861" y="264160"/>
                </a:lnTo>
                <a:lnTo>
                  <a:pt x="285543" y="245110"/>
                </a:lnTo>
                <a:lnTo>
                  <a:pt x="286875" y="238760"/>
                </a:lnTo>
                <a:lnTo>
                  <a:pt x="287036" y="234950"/>
                </a:lnTo>
                <a:lnTo>
                  <a:pt x="289537" y="228600"/>
                </a:lnTo>
                <a:lnTo>
                  <a:pt x="289658" y="224790"/>
                </a:lnTo>
                <a:lnTo>
                  <a:pt x="288569" y="223520"/>
                </a:lnTo>
                <a:lnTo>
                  <a:pt x="288731" y="218440"/>
                </a:lnTo>
                <a:lnTo>
                  <a:pt x="287723" y="215900"/>
                </a:lnTo>
                <a:lnTo>
                  <a:pt x="287965" y="208280"/>
                </a:lnTo>
                <a:lnTo>
                  <a:pt x="286917" y="207010"/>
                </a:lnTo>
                <a:lnTo>
                  <a:pt x="287160" y="199390"/>
                </a:lnTo>
                <a:lnTo>
                  <a:pt x="288410" y="196850"/>
                </a:lnTo>
                <a:lnTo>
                  <a:pt x="288572" y="191770"/>
                </a:lnTo>
                <a:lnTo>
                  <a:pt x="286435" y="187960"/>
                </a:lnTo>
                <a:lnTo>
                  <a:pt x="286555" y="184150"/>
                </a:lnTo>
                <a:lnTo>
                  <a:pt x="286507" y="157480"/>
                </a:lnTo>
                <a:lnTo>
                  <a:pt x="286340" y="146050"/>
                </a:lnTo>
                <a:lnTo>
                  <a:pt x="286227" y="130810"/>
                </a:lnTo>
                <a:lnTo>
                  <a:pt x="286095" y="121920"/>
                </a:lnTo>
                <a:lnTo>
                  <a:pt x="285674" y="114300"/>
                </a:lnTo>
                <a:lnTo>
                  <a:pt x="285674" y="106680"/>
                </a:lnTo>
                <a:lnTo>
                  <a:pt x="285474" y="100330"/>
                </a:lnTo>
                <a:lnTo>
                  <a:pt x="285052" y="92710"/>
                </a:lnTo>
                <a:lnTo>
                  <a:pt x="284548" y="82550"/>
                </a:lnTo>
                <a:lnTo>
                  <a:pt x="283837" y="73660"/>
                </a:lnTo>
                <a:lnTo>
                  <a:pt x="282669" y="64770"/>
                </a:lnTo>
                <a:lnTo>
                  <a:pt x="281039" y="57150"/>
                </a:lnTo>
                <a:lnTo>
                  <a:pt x="278944" y="49530"/>
                </a:lnTo>
                <a:lnTo>
                  <a:pt x="279065" y="46990"/>
                </a:lnTo>
                <a:lnTo>
                  <a:pt x="280235" y="45720"/>
                </a:lnTo>
                <a:lnTo>
                  <a:pt x="280276" y="44450"/>
                </a:lnTo>
                <a:lnTo>
                  <a:pt x="278017" y="44450"/>
                </a:lnTo>
                <a:lnTo>
                  <a:pt x="278219" y="39370"/>
                </a:lnTo>
                <a:lnTo>
                  <a:pt x="275961" y="38100"/>
                </a:lnTo>
                <a:lnTo>
                  <a:pt x="276163" y="33020"/>
                </a:lnTo>
                <a:lnTo>
                  <a:pt x="275074" y="31750"/>
                </a:lnTo>
                <a:lnTo>
                  <a:pt x="241981" y="5080"/>
                </a:lnTo>
                <a:lnTo>
                  <a:pt x="233133" y="3810"/>
                </a:lnTo>
                <a:lnTo>
                  <a:pt x="220752" y="1270"/>
                </a:lnTo>
                <a:lnTo>
                  <a:pt x="2140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062896" y="7135393"/>
            <a:ext cx="831967" cy="483870"/>
          </a:xfrm>
          <a:prstGeom prst="rect">
            <a:avLst/>
          </a:prstGeom>
        </p:spPr>
      </p:pic>
      <p:sp>
        <p:nvSpPr>
          <p:cNvPr id="57" name="object 57"/>
          <p:cNvSpPr/>
          <p:nvPr/>
        </p:nvSpPr>
        <p:spPr>
          <a:xfrm>
            <a:off x="4938748" y="6558744"/>
            <a:ext cx="810895" cy="480695"/>
          </a:xfrm>
          <a:custGeom>
            <a:avLst/>
            <a:gdLst/>
            <a:ahLst/>
            <a:cxnLst/>
            <a:rect l="l" t="t" r="r" b="b"/>
            <a:pathLst>
              <a:path w="810895" h="480695">
                <a:moveTo>
                  <a:pt x="344634" y="476188"/>
                </a:moveTo>
                <a:lnTo>
                  <a:pt x="214803" y="476188"/>
                </a:lnTo>
                <a:lnTo>
                  <a:pt x="297261" y="480681"/>
                </a:lnTo>
                <a:lnTo>
                  <a:pt x="332148" y="477883"/>
                </a:lnTo>
                <a:lnTo>
                  <a:pt x="344634" y="476188"/>
                </a:lnTo>
                <a:close/>
              </a:path>
              <a:path w="810895" h="480695">
                <a:moveTo>
                  <a:pt x="149232" y="206200"/>
                </a:moveTo>
                <a:lnTo>
                  <a:pt x="4276" y="206200"/>
                </a:lnTo>
                <a:lnTo>
                  <a:pt x="3178" y="206465"/>
                </a:lnTo>
                <a:lnTo>
                  <a:pt x="3443" y="207564"/>
                </a:lnTo>
                <a:lnTo>
                  <a:pt x="2610" y="208927"/>
                </a:lnTo>
                <a:lnTo>
                  <a:pt x="2042" y="211389"/>
                </a:lnTo>
                <a:lnTo>
                  <a:pt x="1740" y="214950"/>
                </a:lnTo>
                <a:lnTo>
                  <a:pt x="907" y="216313"/>
                </a:lnTo>
                <a:lnTo>
                  <a:pt x="1172" y="217412"/>
                </a:lnTo>
                <a:lnTo>
                  <a:pt x="2536" y="218245"/>
                </a:lnTo>
                <a:lnTo>
                  <a:pt x="1437" y="218510"/>
                </a:lnTo>
                <a:lnTo>
                  <a:pt x="1703" y="219609"/>
                </a:lnTo>
                <a:lnTo>
                  <a:pt x="870" y="220972"/>
                </a:lnTo>
                <a:lnTo>
                  <a:pt x="302" y="223434"/>
                </a:lnTo>
                <a:lnTo>
                  <a:pt x="10686" y="261613"/>
                </a:lnTo>
                <a:lnTo>
                  <a:pt x="10649" y="266271"/>
                </a:lnTo>
                <a:lnTo>
                  <a:pt x="9551" y="266537"/>
                </a:lnTo>
                <a:lnTo>
                  <a:pt x="8718" y="267900"/>
                </a:lnTo>
                <a:lnTo>
                  <a:pt x="9248" y="270097"/>
                </a:lnTo>
                <a:lnTo>
                  <a:pt x="8946" y="273658"/>
                </a:lnTo>
                <a:lnTo>
                  <a:pt x="9440" y="280513"/>
                </a:lnTo>
                <a:lnTo>
                  <a:pt x="9246" y="286027"/>
                </a:lnTo>
                <a:lnTo>
                  <a:pt x="9986" y="293604"/>
                </a:lnTo>
                <a:lnTo>
                  <a:pt x="21318" y="340404"/>
                </a:lnTo>
                <a:lnTo>
                  <a:pt x="44967" y="387888"/>
                </a:lnTo>
                <a:lnTo>
                  <a:pt x="78197" y="420856"/>
                </a:lnTo>
                <a:lnTo>
                  <a:pt x="114197" y="444691"/>
                </a:lnTo>
                <a:lnTo>
                  <a:pt x="162414" y="463613"/>
                </a:lnTo>
                <a:lnTo>
                  <a:pt x="206848" y="476947"/>
                </a:lnTo>
                <a:lnTo>
                  <a:pt x="214803" y="476188"/>
                </a:lnTo>
                <a:lnTo>
                  <a:pt x="344634" y="476188"/>
                </a:lnTo>
                <a:lnTo>
                  <a:pt x="414894" y="464763"/>
                </a:lnTo>
                <a:lnTo>
                  <a:pt x="462904" y="454533"/>
                </a:lnTo>
                <a:lnTo>
                  <a:pt x="515440" y="441917"/>
                </a:lnTo>
                <a:lnTo>
                  <a:pt x="572578" y="426964"/>
                </a:lnTo>
                <a:lnTo>
                  <a:pt x="577390" y="426964"/>
                </a:lnTo>
                <a:lnTo>
                  <a:pt x="584926" y="425143"/>
                </a:lnTo>
                <a:lnTo>
                  <a:pt x="587955" y="423249"/>
                </a:lnTo>
                <a:lnTo>
                  <a:pt x="595644" y="421392"/>
                </a:lnTo>
                <a:lnTo>
                  <a:pt x="597575" y="419763"/>
                </a:lnTo>
                <a:lnTo>
                  <a:pt x="597045" y="417566"/>
                </a:lnTo>
                <a:lnTo>
                  <a:pt x="617691" y="408219"/>
                </a:lnTo>
                <a:lnTo>
                  <a:pt x="637205" y="399146"/>
                </a:lnTo>
                <a:lnTo>
                  <a:pt x="655689" y="390322"/>
                </a:lnTo>
                <a:lnTo>
                  <a:pt x="670753" y="382944"/>
                </a:lnTo>
                <a:lnTo>
                  <a:pt x="247405" y="382944"/>
                </a:lnTo>
                <a:lnTo>
                  <a:pt x="230619" y="382857"/>
                </a:lnTo>
                <a:lnTo>
                  <a:pt x="162118" y="376590"/>
                </a:lnTo>
                <a:lnTo>
                  <a:pt x="104979" y="363220"/>
                </a:lnTo>
                <a:lnTo>
                  <a:pt x="70787" y="341982"/>
                </a:lnTo>
                <a:lnTo>
                  <a:pt x="54177" y="306906"/>
                </a:lnTo>
                <a:lnTo>
                  <a:pt x="47858" y="267891"/>
                </a:lnTo>
                <a:lnTo>
                  <a:pt x="46631" y="256417"/>
                </a:lnTo>
                <a:lnTo>
                  <a:pt x="47464" y="255054"/>
                </a:lnTo>
                <a:lnTo>
                  <a:pt x="47198" y="253955"/>
                </a:lnTo>
                <a:lnTo>
                  <a:pt x="47766" y="251493"/>
                </a:lnTo>
                <a:lnTo>
                  <a:pt x="56553" y="249370"/>
                </a:lnTo>
                <a:lnTo>
                  <a:pt x="68068" y="248914"/>
                </a:lnTo>
                <a:lnTo>
                  <a:pt x="76855" y="246791"/>
                </a:lnTo>
                <a:lnTo>
                  <a:pt x="121482" y="227838"/>
                </a:lnTo>
                <a:lnTo>
                  <a:pt x="139043" y="215495"/>
                </a:lnTo>
                <a:lnTo>
                  <a:pt x="140975" y="213866"/>
                </a:lnTo>
                <a:lnTo>
                  <a:pt x="144572" y="209509"/>
                </a:lnTo>
                <a:lnTo>
                  <a:pt x="149232" y="206200"/>
                </a:lnTo>
                <a:close/>
              </a:path>
              <a:path w="810895" h="480695">
                <a:moveTo>
                  <a:pt x="577390" y="426964"/>
                </a:moveTo>
                <a:lnTo>
                  <a:pt x="572578" y="426964"/>
                </a:lnTo>
                <a:lnTo>
                  <a:pt x="577237" y="427001"/>
                </a:lnTo>
                <a:lnTo>
                  <a:pt x="577390" y="426964"/>
                </a:lnTo>
                <a:close/>
              </a:path>
              <a:path w="810895" h="480695">
                <a:moveTo>
                  <a:pt x="782185" y="105906"/>
                </a:moveTo>
                <a:lnTo>
                  <a:pt x="660095" y="105906"/>
                </a:lnTo>
                <a:lnTo>
                  <a:pt x="666118" y="106776"/>
                </a:lnTo>
                <a:lnTo>
                  <a:pt x="671042" y="107911"/>
                </a:lnTo>
                <a:lnTo>
                  <a:pt x="672405" y="108744"/>
                </a:lnTo>
                <a:lnTo>
                  <a:pt x="674868" y="109312"/>
                </a:lnTo>
                <a:lnTo>
                  <a:pt x="678693" y="110713"/>
                </a:lnTo>
                <a:lnTo>
                  <a:pt x="683617" y="111848"/>
                </a:lnTo>
                <a:lnTo>
                  <a:pt x="690929" y="113315"/>
                </a:lnTo>
                <a:lnTo>
                  <a:pt x="732859" y="123203"/>
                </a:lnTo>
                <a:lnTo>
                  <a:pt x="739412" y="126270"/>
                </a:lnTo>
                <a:lnTo>
                  <a:pt x="741307" y="129300"/>
                </a:lnTo>
                <a:lnTo>
                  <a:pt x="750538" y="147740"/>
                </a:lnTo>
                <a:lnTo>
                  <a:pt x="753353" y="165333"/>
                </a:lnTo>
                <a:lnTo>
                  <a:pt x="749598" y="181897"/>
                </a:lnTo>
                <a:lnTo>
                  <a:pt x="713473" y="221084"/>
                </a:lnTo>
                <a:lnTo>
                  <a:pt x="674616" y="248433"/>
                </a:lnTo>
                <a:lnTo>
                  <a:pt x="622423" y="279223"/>
                </a:lnTo>
                <a:lnTo>
                  <a:pt x="556764" y="313374"/>
                </a:lnTo>
                <a:lnTo>
                  <a:pt x="545478" y="319588"/>
                </a:lnTo>
                <a:lnTo>
                  <a:pt x="538055" y="322543"/>
                </a:lnTo>
                <a:lnTo>
                  <a:pt x="536123" y="324172"/>
                </a:lnTo>
                <a:lnTo>
                  <a:pt x="528434" y="326030"/>
                </a:lnTo>
                <a:lnTo>
                  <a:pt x="517981" y="330880"/>
                </a:lnTo>
                <a:lnTo>
                  <a:pt x="514686" y="331676"/>
                </a:lnTo>
                <a:lnTo>
                  <a:pt x="469851" y="345557"/>
                </a:lnTo>
                <a:lnTo>
                  <a:pt x="420610" y="357888"/>
                </a:lnTo>
                <a:lnTo>
                  <a:pt x="366858" y="368692"/>
                </a:lnTo>
                <a:lnTo>
                  <a:pt x="308493" y="377996"/>
                </a:lnTo>
                <a:lnTo>
                  <a:pt x="266048" y="382146"/>
                </a:lnTo>
                <a:lnTo>
                  <a:pt x="247405" y="382944"/>
                </a:lnTo>
                <a:lnTo>
                  <a:pt x="670753" y="382944"/>
                </a:lnTo>
                <a:lnTo>
                  <a:pt x="673247" y="381722"/>
                </a:lnTo>
                <a:lnTo>
                  <a:pt x="676542" y="380926"/>
                </a:lnTo>
                <a:lnTo>
                  <a:pt x="679571" y="379032"/>
                </a:lnTo>
                <a:lnTo>
                  <a:pt x="685064" y="377705"/>
                </a:lnTo>
                <a:lnTo>
                  <a:pt x="688094" y="375811"/>
                </a:lnTo>
                <a:lnTo>
                  <a:pt x="688926" y="374447"/>
                </a:lnTo>
                <a:lnTo>
                  <a:pt x="698117" y="368692"/>
                </a:lnTo>
                <a:lnTo>
                  <a:pt x="702978" y="365241"/>
                </a:lnTo>
                <a:lnTo>
                  <a:pt x="708772" y="360354"/>
                </a:lnTo>
                <a:lnTo>
                  <a:pt x="720891" y="352776"/>
                </a:lnTo>
                <a:lnTo>
                  <a:pt x="750393" y="330537"/>
                </a:lnTo>
                <a:lnTo>
                  <a:pt x="754845" y="326411"/>
                </a:lnTo>
                <a:lnTo>
                  <a:pt x="790249" y="276191"/>
                </a:lnTo>
                <a:lnTo>
                  <a:pt x="810598" y="214950"/>
                </a:lnTo>
                <a:lnTo>
                  <a:pt x="810479" y="184664"/>
                </a:lnTo>
                <a:lnTo>
                  <a:pt x="805472" y="158446"/>
                </a:lnTo>
                <a:lnTo>
                  <a:pt x="796300" y="132581"/>
                </a:lnTo>
                <a:lnTo>
                  <a:pt x="783115" y="107249"/>
                </a:lnTo>
                <a:lnTo>
                  <a:pt x="782185" y="105906"/>
                </a:lnTo>
                <a:close/>
              </a:path>
              <a:path w="810895" h="480695">
                <a:moveTo>
                  <a:pt x="525549" y="0"/>
                </a:moveTo>
                <a:lnTo>
                  <a:pt x="475205" y="172"/>
                </a:lnTo>
                <a:lnTo>
                  <a:pt x="435134" y="3095"/>
                </a:lnTo>
                <a:lnTo>
                  <a:pt x="393919" y="9781"/>
                </a:lnTo>
                <a:lnTo>
                  <a:pt x="382935" y="12434"/>
                </a:lnTo>
                <a:lnTo>
                  <a:pt x="376080" y="12928"/>
                </a:lnTo>
                <a:lnTo>
                  <a:pt x="362899" y="16112"/>
                </a:lnTo>
                <a:lnTo>
                  <a:pt x="357142" y="16340"/>
                </a:lnTo>
                <a:lnTo>
                  <a:pt x="346158" y="18993"/>
                </a:lnTo>
                <a:lnTo>
                  <a:pt x="340401" y="19222"/>
                </a:lnTo>
                <a:lnTo>
                  <a:pt x="332144" y="23541"/>
                </a:lnTo>
                <a:lnTo>
                  <a:pt x="278061" y="40492"/>
                </a:lnTo>
                <a:lnTo>
                  <a:pt x="226687" y="59186"/>
                </a:lnTo>
                <a:lnTo>
                  <a:pt x="178076" y="79393"/>
                </a:lnTo>
                <a:lnTo>
                  <a:pt x="132282" y="100881"/>
                </a:lnTo>
                <a:lnTo>
                  <a:pt x="91428" y="124027"/>
                </a:lnTo>
                <a:lnTo>
                  <a:pt x="57123" y="147662"/>
                </a:lnTo>
                <a:lnTo>
                  <a:pt x="7645" y="196086"/>
                </a:lnTo>
                <a:lnTo>
                  <a:pt x="5146" y="200177"/>
                </a:lnTo>
                <a:lnTo>
                  <a:pt x="2382" y="203170"/>
                </a:lnTo>
                <a:lnTo>
                  <a:pt x="2079" y="206731"/>
                </a:lnTo>
                <a:lnTo>
                  <a:pt x="4276" y="206200"/>
                </a:lnTo>
                <a:lnTo>
                  <a:pt x="149232" y="206200"/>
                </a:lnTo>
                <a:lnTo>
                  <a:pt x="149533" y="205986"/>
                </a:lnTo>
                <a:lnTo>
                  <a:pt x="153396" y="202728"/>
                </a:lnTo>
                <a:lnTo>
                  <a:pt x="156426" y="200834"/>
                </a:lnTo>
                <a:lnTo>
                  <a:pt x="194138" y="180626"/>
                </a:lnTo>
                <a:lnTo>
                  <a:pt x="246376" y="159343"/>
                </a:lnTo>
                <a:lnTo>
                  <a:pt x="280426" y="151119"/>
                </a:lnTo>
                <a:lnTo>
                  <a:pt x="283456" y="149224"/>
                </a:lnTo>
                <a:lnTo>
                  <a:pt x="292243" y="147102"/>
                </a:lnTo>
                <a:lnTo>
                  <a:pt x="295273" y="145207"/>
                </a:lnTo>
                <a:lnTo>
                  <a:pt x="299401" y="143048"/>
                </a:lnTo>
                <a:lnTo>
                  <a:pt x="307090" y="141190"/>
                </a:lnTo>
                <a:lnTo>
                  <a:pt x="310120" y="139296"/>
                </a:lnTo>
                <a:lnTo>
                  <a:pt x="377739" y="122962"/>
                </a:lnTo>
                <a:lnTo>
                  <a:pt x="417884" y="115008"/>
                </a:lnTo>
                <a:lnTo>
                  <a:pt x="458016" y="108802"/>
                </a:lnTo>
                <a:lnTo>
                  <a:pt x="498134" y="104342"/>
                </a:lnTo>
                <a:lnTo>
                  <a:pt x="509329" y="104342"/>
                </a:lnTo>
                <a:lnTo>
                  <a:pt x="518966" y="103960"/>
                </a:lnTo>
                <a:lnTo>
                  <a:pt x="560933" y="99635"/>
                </a:lnTo>
                <a:lnTo>
                  <a:pt x="566159" y="97210"/>
                </a:lnTo>
                <a:lnTo>
                  <a:pt x="571651" y="95883"/>
                </a:lnTo>
                <a:lnTo>
                  <a:pt x="775245" y="95883"/>
                </a:lnTo>
                <a:lnTo>
                  <a:pt x="766071" y="82632"/>
                </a:lnTo>
                <a:lnTo>
                  <a:pt x="725271" y="47877"/>
                </a:lnTo>
                <a:lnTo>
                  <a:pt x="662429" y="19319"/>
                </a:lnTo>
                <a:lnTo>
                  <a:pt x="622665" y="8327"/>
                </a:lnTo>
                <a:lnTo>
                  <a:pt x="584345" y="3234"/>
                </a:lnTo>
                <a:lnTo>
                  <a:pt x="556442" y="1038"/>
                </a:lnTo>
                <a:lnTo>
                  <a:pt x="525549" y="0"/>
                </a:lnTo>
                <a:close/>
              </a:path>
              <a:path w="810895" h="480695">
                <a:moveTo>
                  <a:pt x="778864" y="101110"/>
                </a:moveTo>
                <a:lnTo>
                  <a:pt x="574076" y="101110"/>
                </a:lnTo>
                <a:lnTo>
                  <a:pt x="581197" y="101715"/>
                </a:lnTo>
                <a:lnTo>
                  <a:pt x="586121" y="102850"/>
                </a:lnTo>
                <a:lnTo>
                  <a:pt x="608072" y="103414"/>
                </a:lnTo>
                <a:lnTo>
                  <a:pt x="626707" y="104235"/>
                </a:lnTo>
                <a:lnTo>
                  <a:pt x="642102" y="105184"/>
                </a:lnTo>
                <a:lnTo>
                  <a:pt x="654338" y="106134"/>
                </a:lnTo>
                <a:lnTo>
                  <a:pt x="660095" y="105906"/>
                </a:lnTo>
                <a:lnTo>
                  <a:pt x="782185" y="105906"/>
                </a:lnTo>
                <a:lnTo>
                  <a:pt x="778864" y="101110"/>
                </a:lnTo>
                <a:close/>
              </a:path>
              <a:path w="810895" h="480695">
                <a:moveTo>
                  <a:pt x="509329" y="104342"/>
                </a:moveTo>
                <a:lnTo>
                  <a:pt x="498134" y="104342"/>
                </a:lnTo>
                <a:lnTo>
                  <a:pt x="500596" y="104910"/>
                </a:lnTo>
                <a:lnTo>
                  <a:pt x="507452" y="104416"/>
                </a:lnTo>
                <a:lnTo>
                  <a:pt x="509329" y="104342"/>
                </a:lnTo>
                <a:close/>
              </a:path>
              <a:path w="810895" h="480695">
                <a:moveTo>
                  <a:pt x="775245" y="95883"/>
                </a:moveTo>
                <a:lnTo>
                  <a:pt x="571651" y="95883"/>
                </a:lnTo>
                <a:lnTo>
                  <a:pt x="569985" y="98611"/>
                </a:lnTo>
                <a:lnTo>
                  <a:pt x="568054" y="100240"/>
                </a:lnTo>
                <a:lnTo>
                  <a:pt x="565857" y="100770"/>
                </a:lnTo>
                <a:lnTo>
                  <a:pt x="569417" y="101073"/>
                </a:lnTo>
                <a:lnTo>
                  <a:pt x="571879" y="101640"/>
                </a:lnTo>
                <a:lnTo>
                  <a:pt x="574076" y="101110"/>
                </a:lnTo>
                <a:lnTo>
                  <a:pt x="778864" y="101110"/>
                </a:lnTo>
                <a:lnTo>
                  <a:pt x="775245" y="95883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10768" y="6018499"/>
            <a:ext cx="839469" cy="441959"/>
          </a:xfrm>
          <a:custGeom>
            <a:avLst/>
            <a:gdLst/>
            <a:ahLst/>
            <a:cxnLst/>
            <a:rect l="l" t="t" r="r" b="b"/>
            <a:pathLst>
              <a:path w="839470" h="441960">
                <a:moveTo>
                  <a:pt x="65909" y="440690"/>
                </a:moveTo>
                <a:lnTo>
                  <a:pt x="61421" y="440690"/>
                </a:lnTo>
                <a:lnTo>
                  <a:pt x="62678" y="441960"/>
                </a:lnTo>
                <a:lnTo>
                  <a:pt x="63800" y="441960"/>
                </a:lnTo>
                <a:lnTo>
                  <a:pt x="65909" y="440690"/>
                </a:lnTo>
                <a:close/>
              </a:path>
              <a:path w="839470" h="441960">
                <a:moveTo>
                  <a:pt x="77263" y="440690"/>
                </a:moveTo>
                <a:lnTo>
                  <a:pt x="69275" y="440690"/>
                </a:lnTo>
                <a:lnTo>
                  <a:pt x="69544" y="441960"/>
                </a:lnTo>
                <a:lnTo>
                  <a:pt x="74032" y="441960"/>
                </a:lnTo>
                <a:lnTo>
                  <a:pt x="77263" y="440690"/>
                </a:lnTo>
                <a:close/>
              </a:path>
              <a:path w="839470" h="441960">
                <a:moveTo>
                  <a:pt x="90995" y="440690"/>
                </a:moveTo>
                <a:lnTo>
                  <a:pt x="77263" y="440690"/>
                </a:lnTo>
                <a:lnTo>
                  <a:pt x="79641" y="441960"/>
                </a:lnTo>
                <a:lnTo>
                  <a:pt x="84263" y="441960"/>
                </a:lnTo>
                <a:lnTo>
                  <a:pt x="90995" y="440690"/>
                </a:lnTo>
                <a:close/>
              </a:path>
              <a:path w="839470" h="441960">
                <a:moveTo>
                  <a:pt x="154244" y="436880"/>
                </a:moveTo>
                <a:lnTo>
                  <a:pt x="56395" y="436880"/>
                </a:lnTo>
                <a:lnTo>
                  <a:pt x="58774" y="438150"/>
                </a:lnTo>
                <a:lnTo>
                  <a:pt x="61287" y="440690"/>
                </a:lnTo>
                <a:lnTo>
                  <a:pt x="103735" y="440690"/>
                </a:lnTo>
                <a:lnTo>
                  <a:pt x="110691" y="439420"/>
                </a:lnTo>
                <a:lnTo>
                  <a:pt x="128288" y="439420"/>
                </a:lnTo>
                <a:lnTo>
                  <a:pt x="136141" y="438150"/>
                </a:lnTo>
                <a:lnTo>
                  <a:pt x="147112" y="438150"/>
                </a:lnTo>
                <a:lnTo>
                  <a:pt x="154244" y="436880"/>
                </a:lnTo>
                <a:close/>
              </a:path>
              <a:path w="839470" h="441960">
                <a:moveTo>
                  <a:pt x="193046" y="434340"/>
                </a:moveTo>
                <a:lnTo>
                  <a:pt x="48138" y="434340"/>
                </a:lnTo>
                <a:lnTo>
                  <a:pt x="50651" y="436880"/>
                </a:lnTo>
                <a:lnTo>
                  <a:pt x="53029" y="438150"/>
                </a:lnTo>
                <a:lnTo>
                  <a:pt x="56395" y="436880"/>
                </a:lnTo>
                <a:lnTo>
                  <a:pt x="163084" y="436880"/>
                </a:lnTo>
                <a:lnTo>
                  <a:pt x="173434" y="435610"/>
                </a:lnTo>
                <a:lnTo>
                  <a:pt x="184258" y="435610"/>
                </a:lnTo>
                <a:lnTo>
                  <a:pt x="193046" y="434340"/>
                </a:lnTo>
                <a:close/>
              </a:path>
              <a:path w="839470" h="441960">
                <a:moveTo>
                  <a:pt x="821529" y="129540"/>
                </a:moveTo>
                <a:lnTo>
                  <a:pt x="741052" y="129540"/>
                </a:lnTo>
                <a:lnTo>
                  <a:pt x="744552" y="130810"/>
                </a:lnTo>
                <a:lnTo>
                  <a:pt x="748053" y="130810"/>
                </a:lnTo>
                <a:lnTo>
                  <a:pt x="766308" y="140970"/>
                </a:lnTo>
                <a:lnTo>
                  <a:pt x="779393" y="152400"/>
                </a:lnTo>
                <a:lnTo>
                  <a:pt x="787084" y="166370"/>
                </a:lnTo>
                <a:lnTo>
                  <a:pt x="789158" y="180340"/>
                </a:lnTo>
                <a:lnTo>
                  <a:pt x="788574" y="184150"/>
                </a:lnTo>
                <a:lnTo>
                  <a:pt x="786869" y="189230"/>
                </a:lnTo>
                <a:lnTo>
                  <a:pt x="781663" y="193040"/>
                </a:lnTo>
                <a:lnTo>
                  <a:pt x="777579" y="196850"/>
                </a:lnTo>
                <a:lnTo>
                  <a:pt x="771385" y="201930"/>
                </a:lnTo>
                <a:lnTo>
                  <a:pt x="762814" y="207010"/>
                </a:lnTo>
                <a:lnTo>
                  <a:pt x="757031" y="209550"/>
                </a:lnTo>
                <a:lnTo>
                  <a:pt x="750921" y="213360"/>
                </a:lnTo>
                <a:lnTo>
                  <a:pt x="738086" y="218440"/>
                </a:lnTo>
                <a:lnTo>
                  <a:pt x="724410" y="224790"/>
                </a:lnTo>
                <a:lnTo>
                  <a:pt x="715985" y="228600"/>
                </a:lnTo>
                <a:lnTo>
                  <a:pt x="706627" y="232410"/>
                </a:lnTo>
                <a:lnTo>
                  <a:pt x="698170" y="236220"/>
                </a:lnTo>
                <a:lnTo>
                  <a:pt x="690504" y="240030"/>
                </a:lnTo>
                <a:lnTo>
                  <a:pt x="683630" y="242570"/>
                </a:lnTo>
                <a:lnTo>
                  <a:pt x="677546" y="245110"/>
                </a:lnTo>
                <a:lnTo>
                  <a:pt x="676424" y="246380"/>
                </a:lnTo>
                <a:lnTo>
                  <a:pt x="674315" y="247650"/>
                </a:lnTo>
                <a:lnTo>
                  <a:pt x="661390" y="252730"/>
                </a:lnTo>
                <a:lnTo>
                  <a:pt x="659280" y="254000"/>
                </a:lnTo>
                <a:lnTo>
                  <a:pt x="655915" y="255270"/>
                </a:lnTo>
                <a:lnTo>
                  <a:pt x="651562" y="256540"/>
                </a:lnTo>
                <a:lnTo>
                  <a:pt x="648331" y="257810"/>
                </a:lnTo>
                <a:lnTo>
                  <a:pt x="644965" y="259080"/>
                </a:lnTo>
                <a:lnTo>
                  <a:pt x="612370" y="267970"/>
                </a:lnTo>
                <a:lnTo>
                  <a:pt x="570339" y="278130"/>
                </a:lnTo>
                <a:lnTo>
                  <a:pt x="518791" y="288290"/>
                </a:lnTo>
                <a:lnTo>
                  <a:pt x="457646" y="300990"/>
                </a:lnTo>
                <a:lnTo>
                  <a:pt x="429827" y="304800"/>
                </a:lnTo>
                <a:lnTo>
                  <a:pt x="406481" y="308610"/>
                </a:lnTo>
                <a:lnTo>
                  <a:pt x="387501" y="312420"/>
                </a:lnTo>
                <a:lnTo>
                  <a:pt x="372784" y="313690"/>
                </a:lnTo>
                <a:lnTo>
                  <a:pt x="355222" y="314960"/>
                </a:lnTo>
                <a:lnTo>
                  <a:pt x="334716" y="317500"/>
                </a:lnTo>
                <a:lnTo>
                  <a:pt x="311265" y="318770"/>
                </a:lnTo>
                <a:lnTo>
                  <a:pt x="258724" y="323850"/>
                </a:lnTo>
                <a:lnTo>
                  <a:pt x="236088" y="326390"/>
                </a:lnTo>
                <a:lnTo>
                  <a:pt x="217053" y="327660"/>
                </a:lnTo>
                <a:lnTo>
                  <a:pt x="201712" y="330200"/>
                </a:lnTo>
                <a:lnTo>
                  <a:pt x="161573" y="335280"/>
                </a:lnTo>
                <a:lnTo>
                  <a:pt x="128730" y="339090"/>
                </a:lnTo>
                <a:lnTo>
                  <a:pt x="103275" y="342900"/>
                </a:lnTo>
                <a:lnTo>
                  <a:pt x="63355" y="361950"/>
                </a:lnTo>
                <a:lnTo>
                  <a:pt x="49532" y="379730"/>
                </a:lnTo>
                <a:lnTo>
                  <a:pt x="47423" y="381000"/>
                </a:lnTo>
                <a:lnTo>
                  <a:pt x="47557" y="382270"/>
                </a:lnTo>
                <a:lnTo>
                  <a:pt x="46435" y="382270"/>
                </a:lnTo>
                <a:lnTo>
                  <a:pt x="44326" y="383540"/>
                </a:lnTo>
                <a:lnTo>
                  <a:pt x="41229" y="387350"/>
                </a:lnTo>
                <a:lnTo>
                  <a:pt x="41499" y="388620"/>
                </a:lnTo>
                <a:lnTo>
                  <a:pt x="42755" y="389890"/>
                </a:lnTo>
                <a:lnTo>
                  <a:pt x="42890" y="391160"/>
                </a:lnTo>
                <a:lnTo>
                  <a:pt x="41768" y="391160"/>
                </a:lnTo>
                <a:lnTo>
                  <a:pt x="38536" y="392430"/>
                </a:lnTo>
                <a:lnTo>
                  <a:pt x="37818" y="396240"/>
                </a:lnTo>
                <a:lnTo>
                  <a:pt x="37235" y="401320"/>
                </a:lnTo>
                <a:lnTo>
                  <a:pt x="36516" y="403860"/>
                </a:lnTo>
                <a:lnTo>
                  <a:pt x="35664" y="406400"/>
                </a:lnTo>
                <a:lnTo>
                  <a:pt x="35798" y="407670"/>
                </a:lnTo>
                <a:lnTo>
                  <a:pt x="34811" y="408940"/>
                </a:lnTo>
                <a:lnTo>
                  <a:pt x="35214" y="412750"/>
                </a:lnTo>
                <a:lnTo>
                  <a:pt x="41587" y="427990"/>
                </a:lnTo>
                <a:lnTo>
                  <a:pt x="44368" y="431800"/>
                </a:lnTo>
                <a:lnTo>
                  <a:pt x="46881" y="434340"/>
                </a:lnTo>
                <a:lnTo>
                  <a:pt x="199915" y="434340"/>
                </a:lnTo>
                <a:lnTo>
                  <a:pt x="204983" y="433070"/>
                </a:lnTo>
                <a:lnTo>
                  <a:pt x="314053" y="425450"/>
                </a:lnTo>
                <a:lnTo>
                  <a:pt x="344910" y="422910"/>
                </a:lnTo>
                <a:lnTo>
                  <a:pt x="368739" y="422910"/>
                </a:lnTo>
                <a:lnTo>
                  <a:pt x="376323" y="419100"/>
                </a:lnTo>
                <a:lnTo>
                  <a:pt x="455981" y="410210"/>
                </a:lnTo>
                <a:lnTo>
                  <a:pt x="581027" y="384810"/>
                </a:lnTo>
                <a:lnTo>
                  <a:pt x="635562" y="372110"/>
                </a:lnTo>
                <a:lnTo>
                  <a:pt x="696613" y="356870"/>
                </a:lnTo>
                <a:lnTo>
                  <a:pt x="705589" y="355600"/>
                </a:lnTo>
                <a:lnTo>
                  <a:pt x="708819" y="354330"/>
                </a:lnTo>
                <a:lnTo>
                  <a:pt x="715551" y="354330"/>
                </a:lnTo>
                <a:lnTo>
                  <a:pt x="716538" y="353060"/>
                </a:lnTo>
                <a:lnTo>
                  <a:pt x="716404" y="351790"/>
                </a:lnTo>
                <a:lnTo>
                  <a:pt x="715282" y="351790"/>
                </a:lnTo>
                <a:lnTo>
                  <a:pt x="715148" y="350520"/>
                </a:lnTo>
                <a:lnTo>
                  <a:pt x="731755" y="342900"/>
                </a:lnTo>
                <a:lnTo>
                  <a:pt x="747297" y="336550"/>
                </a:lnTo>
                <a:lnTo>
                  <a:pt x="761552" y="328930"/>
                </a:lnTo>
                <a:lnTo>
                  <a:pt x="774297" y="321310"/>
                </a:lnTo>
                <a:lnTo>
                  <a:pt x="775284" y="320040"/>
                </a:lnTo>
                <a:lnTo>
                  <a:pt x="777528" y="320040"/>
                </a:lnTo>
                <a:lnTo>
                  <a:pt x="779637" y="318770"/>
                </a:lnTo>
                <a:lnTo>
                  <a:pt x="784125" y="318770"/>
                </a:lnTo>
                <a:lnTo>
                  <a:pt x="785112" y="317500"/>
                </a:lnTo>
                <a:lnTo>
                  <a:pt x="788649" y="314960"/>
                </a:lnTo>
                <a:lnTo>
                  <a:pt x="794419" y="308610"/>
                </a:lnTo>
                <a:lnTo>
                  <a:pt x="802436" y="300990"/>
                </a:lnTo>
                <a:lnTo>
                  <a:pt x="812713" y="290830"/>
                </a:lnTo>
                <a:lnTo>
                  <a:pt x="819625" y="281940"/>
                </a:lnTo>
                <a:lnTo>
                  <a:pt x="824696" y="276860"/>
                </a:lnTo>
                <a:lnTo>
                  <a:pt x="839054" y="223520"/>
                </a:lnTo>
                <a:lnTo>
                  <a:pt x="838359" y="196850"/>
                </a:lnTo>
                <a:lnTo>
                  <a:pt x="834223" y="168910"/>
                </a:lnTo>
                <a:lnTo>
                  <a:pt x="826632" y="140970"/>
                </a:lnTo>
                <a:lnTo>
                  <a:pt x="821529" y="129540"/>
                </a:lnTo>
                <a:close/>
              </a:path>
              <a:path w="839470" h="441960">
                <a:moveTo>
                  <a:pt x="368739" y="422910"/>
                </a:moveTo>
                <a:lnTo>
                  <a:pt x="354019" y="422910"/>
                </a:lnTo>
                <a:lnTo>
                  <a:pt x="359764" y="424180"/>
                </a:lnTo>
                <a:lnTo>
                  <a:pt x="368739" y="422910"/>
                </a:lnTo>
                <a:close/>
              </a:path>
              <a:path w="839470" h="441960">
                <a:moveTo>
                  <a:pt x="131346" y="156210"/>
                </a:moveTo>
                <a:lnTo>
                  <a:pt x="23873" y="156210"/>
                </a:lnTo>
                <a:lnTo>
                  <a:pt x="27373" y="157480"/>
                </a:lnTo>
                <a:lnTo>
                  <a:pt x="31996" y="157480"/>
                </a:lnTo>
                <a:lnTo>
                  <a:pt x="37875" y="160020"/>
                </a:lnTo>
                <a:lnTo>
                  <a:pt x="84547" y="160020"/>
                </a:lnTo>
                <a:lnTo>
                  <a:pt x="117190" y="157480"/>
                </a:lnTo>
                <a:lnTo>
                  <a:pt x="131346" y="156210"/>
                </a:lnTo>
                <a:close/>
              </a:path>
              <a:path w="839470" h="441960">
                <a:moveTo>
                  <a:pt x="215274" y="139700"/>
                </a:moveTo>
                <a:lnTo>
                  <a:pt x="9379" y="139700"/>
                </a:lnTo>
                <a:lnTo>
                  <a:pt x="17770" y="143510"/>
                </a:lnTo>
                <a:lnTo>
                  <a:pt x="18982" y="153670"/>
                </a:lnTo>
                <a:lnTo>
                  <a:pt x="22751" y="157480"/>
                </a:lnTo>
                <a:lnTo>
                  <a:pt x="23873" y="156210"/>
                </a:lnTo>
                <a:lnTo>
                  <a:pt x="131346" y="156210"/>
                </a:lnTo>
                <a:lnTo>
                  <a:pt x="145501" y="154940"/>
                </a:lnTo>
                <a:lnTo>
                  <a:pt x="169453" y="152400"/>
                </a:lnTo>
                <a:lnTo>
                  <a:pt x="189021" y="148590"/>
                </a:lnTo>
                <a:lnTo>
                  <a:pt x="190143" y="148590"/>
                </a:lnTo>
                <a:lnTo>
                  <a:pt x="193374" y="146050"/>
                </a:lnTo>
                <a:lnTo>
                  <a:pt x="215274" y="139700"/>
                </a:lnTo>
                <a:close/>
              </a:path>
              <a:path w="839470" h="441960">
                <a:moveTo>
                  <a:pt x="411886" y="3810"/>
                </a:moveTo>
                <a:lnTo>
                  <a:pt x="405424" y="7620"/>
                </a:lnTo>
                <a:lnTo>
                  <a:pt x="339908" y="13970"/>
                </a:lnTo>
                <a:lnTo>
                  <a:pt x="226482" y="27940"/>
                </a:lnTo>
                <a:lnTo>
                  <a:pt x="178573" y="35560"/>
                </a:lnTo>
                <a:lnTo>
                  <a:pt x="136532" y="43180"/>
                </a:lnTo>
                <a:lnTo>
                  <a:pt x="100360" y="50800"/>
                </a:lnTo>
                <a:lnTo>
                  <a:pt x="70056" y="58420"/>
                </a:lnTo>
                <a:lnTo>
                  <a:pt x="59959" y="59690"/>
                </a:lnTo>
                <a:lnTo>
                  <a:pt x="60228" y="60960"/>
                </a:lnTo>
                <a:lnTo>
                  <a:pt x="50131" y="62230"/>
                </a:lnTo>
                <a:lnTo>
                  <a:pt x="49143" y="63500"/>
                </a:lnTo>
                <a:lnTo>
                  <a:pt x="50400" y="64770"/>
                </a:lnTo>
                <a:lnTo>
                  <a:pt x="39181" y="66040"/>
                </a:lnTo>
                <a:lnTo>
                  <a:pt x="39315" y="67310"/>
                </a:lnTo>
                <a:lnTo>
                  <a:pt x="34962" y="68580"/>
                </a:lnTo>
                <a:lnTo>
                  <a:pt x="25269" y="73660"/>
                </a:lnTo>
                <a:lnTo>
                  <a:pt x="16697" y="77470"/>
                </a:lnTo>
                <a:lnTo>
                  <a:pt x="1796" y="115570"/>
                </a:lnTo>
                <a:lnTo>
                  <a:pt x="852" y="135890"/>
                </a:lnTo>
                <a:lnTo>
                  <a:pt x="987" y="137160"/>
                </a:lnTo>
                <a:lnTo>
                  <a:pt x="0" y="138430"/>
                </a:lnTo>
                <a:lnTo>
                  <a:pt x="2378" y="138430"/>
                </a:lnTo>
                <a:lnTo>
                  <a:pt x="5879" y="139700"/>
                </a:lnTo>
                <a:lnTo>
                  <a:pt x="7135" y="140970"/>
                </a:lnTo>
                <a:lnTo>
                  <a:pt x="9379" y="139700"/>
                </a:lnTo>
                <a:lnTo>
                  <a:pt x="215274" y="139700"/>
                </a:lnTo>
                <a:lnTo>
                  <a:pt x="218505" y="138430"/>
                </a:lnTo>
                <a:lnTo>
                  <a:pt x="222993" y="137160"/>
                </a:lnTo>
                <a:lnTo>
                  <a:pt x="228468" y="135890"/>
                </a:lnTo>
                <a:lnTo>
                  <a:pt x="241931" y="134620"/>
                </a:lnTo>
                <a:lnTo>
                  <a:pt x="276425" y="127000"/>
                </a:lnTo>
                <a:lnTo>
                  <a:pt x="293674" y="124460"/>
                </a:lnTo>
                <a:lnTo>
                  <a:pt x="311222" y="123190"/>
                </a:lnTo>
                <a:lnTo>
                  <a:pt x="321319" y="121920"/>
                </a:lnTo>
                <a:lnTo>
                  <a:pt x="337295" y="121920"/>
                </a:lnTo>
                <a:lnTo>
                  <a:pt x="356368" y="120650"/>
                </a:lnTo>
                <a:lnTo>
                  <a:pt x="359599" y="118110"/>
                </a:lnTo>
                <a:lnTo>
                  <a:pt x="383160" y="115570"/>
                </a:lnTo>
                <a:lnTo>
                  <a:pt x="397879" y="115570"/>
                </a:lnTo>
                <a:lnTo>
                  <a:pt x="432893" y="111760"/>
                </a:lnTo>
                <a:lnTo>
                  <a:pt x="467321" y="109220"/>
                </a:lnTo>
                <a:lnTo>
                  <a:pt x="573214" y="109220"/>
                </a:lnTo>
                <a:lnTo>
                  <a:pt x="585230" y="107950"/>
                </a:lnTo>
                <a:lnTo>
                  <a:pt x="592466" y="105410"/>
                </a:lnTo>
                <a:lnTo>
                  <a:pt x="808519" y="105410"/>
                </a:lnTo>
                <a:lnTo>
                  <a:pt x="771931" y="64770"/>
                </a:lnTo>
                <a:lnTo>
                  <a:pt x="734246" y="43180"/>
                </a:lnTo>
                <a:lnTo>
                  <a:pt x="677108" y="24130"/>
                </a:lnTo>
                <a:lnTo>
                  <a:pt x="663166" y="20320"/>
                </a:lnTo>
                <a:lnTo>
                  <a:pt x="651231" y="16510"/>
                </a:lnTo>
                <a:lnTo>
                  <a:pt x="613489" y="10160"/>
                </a:lnTo>
                <a:lnTo>
                  <a:pt x="565558" y="5080"/>
                </a:lnTo>
                <a:lnTo>
                  <a:pt x="417631" y="5080"/>
                </a:lnTo>
                <a:lnTo>
                  <a:pt x="411886" y="3810"/>
                </a:lnTo>
                <a:close/>
              </a:path>
              <a:path w="839470" h="441960">
                <a:moveTo>
                  <a:pt x="808519" y="105410"/>
                </a:moveTo>
                <a:lnTo>
                  <a:pt x="595832" y="105410"/>
                </a:lnTo>
                <a:lnTo>
                  <a:pt x="591882" y="110490"/>
                </a:lnTo>
                <a:lnTo>
                  <a:pt x="609250" y="113030"/>
                </a:lnTo>
                <a:lnTo>
                  <a:pt x="659307" y="118110"/>
                </a:lnTo>
                <a:lnTo>
                  <a:pt x="678180" y="118110"/>
                </a:lnTo>
                <a:lnTo>
                  <a:pt x="681815" y="119380"/>
                </a:lnTo>
                <a:lnTo>
                  <a:pt x="713868" y="128270"/>
                </a:lnTo>
                <a:lnTo>
                  <a:pt x="721904" y="129540"/>
                </a:lnTo>
                <a:lnTo>
                  <a:pt x="728576" y="130810"/>
                </a:lnTo>
                <a:lnTo>
                  <a:pt x="733199" y="130810"/>
                </a:lnTo>
                <a:lnTo>
                  <a:pt x="741052" y="129540"/>
                </a:lnTo>
                <a:lnTo>
                  <a:pt x="821529" y="129540"/>
                </a:lnTo>
                <a:lnTo>
                  <a:pt x="816426" y="118110"/>
                </a:lnTo>
                <a:lnTo>
                  <a:pt x="808519" y="105410"/>
                </a:lnTo>
                <a:close/>
              </a:path>
              <a:path w="839470" h="441960">
                <a:moveTo>
                  <a:pt x="397879" y="115570"/>
                </a:moveTo>
                <a:lnTo>
                  <a:pt x="383160" y="115570"/>
                </a:lnTo>
                <a:lnTo>
                  <a:pt x="390026" y="116840"/>
                </a:lnTo>
                <a:lnTo>
                  <a:pt x="397879" y="115570"/>
                </a:lnTo>
                <a:close/>
              </a:path>
              <a:path w="839470" h="441960">
                <a:moveTo>
                  <a:pt x="536914" y="2540"/>
                </a:moveTo>
                <a:lnTo>
                  <a:pt x="457167" y="2540"/>
                </a:lnTo>
                <a:lnTo>
                  <a:pt x="444826" y="3810"/>
                </a:lnTo>
                <a:lnTo>
                  <a:pt x="425484" y="3810"/>
                </a:lnTo>
                <a:lnTo>
                  <a:pt x="417631" y="5080"/>
                </a:lnTo>
                <a:lnTo>
                  <a:pt x="565558" y="5080"/>
                </a:lnTo>
                <a:lnTo>
                  <a:pt x="536914" y="2540"/>
                </a:lnTo>
                <a:close/>
              </a:path>
              <a:path w="839470" h="441960">
                <a:moveTo>
                  <a:pt x="499654" y="0"/>
                </a:moveTo>
                <a:lnTo>
                  <a:pt x="488716" y="0"/>
                </a:lnTo>
                <a:lnTo>
                  <a:pt x="460668" y="2540"/>
                </a:lnTo>
                <a:lnTo>
                  <a:pt x="520763" y="2540"/>
                </a:lnTo>
                <a:lnTo>
                  <a:pt x="508383" y="1270"/>
                </a:lnTo>
                <a:lnTo>
                  <a:pt x="49965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775256" y="4243203"/>
            <a:ext cx="1037134" cy="1221411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085164" y="3013178"/>
            <a:ext cx="1043122" cy="1176348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893348" y="639967"/>
            <a:ext cx="208106" cy="21372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274248" y="693286"/>
            <a:ext cx="142634" cy="146397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5434497" y="481112"/>
            <a:ext cx="9559290" cy="10332085"/>
            <a:chOff x="5434497" y="481112"/>
            <a:chExt cx="9559290" cy="10332085"/>
          </a:xfrm>
        </p:grpSpPr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577748" y="693286"/>
              <a:ext cx="142587" cy="14639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434497" y="481112"/>
              <a:ext cx="9559262" cy="103315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3454" y="2827139"/>
            <a:ext cx="6408179" cy="77144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064949" y="3245855"/>
            <a:ext cx="435609" cy="201930"/>
            <a:chOff x="10064949" y="3245855"/>
            <a:chExt cx="435609" cy="201930"/>
          </a:xfrm>
        </p:grpSpPr>
        <p:sp>
          <p:nvSpPr>
            <p:cNvPr id="4" name="object 4"/>
            <p:cNvSpPr/>
            <p:nvPr/>
          </p:nvSpPr>
          <p:spPr>
            <a:xfrm>
              <a:off x="10064940" y="3254215"/>
              <a:ext cx="133985" cy="189230"/>
            </a:xfrm>
            <a:custGeom>
              <a:avLst/>
              <a:gdLst/>
              <a:ahLst/>
              <a:cxnLst/>
              <a:rect l="l" t="t" r="r" b="b"/>
              <a:pathLst>
                <a:path w="133984" h="189229">
                  <a:moveTo>
                    <a:pt x="13361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57937" y="15240"/>
                  </a:lnTo>
                  <a:lnTo>
                    <a:pt x="57937" y="189230"/>
                  </a:lnTo>
                  <a:lnTo>
                    <a:pt x="75450" y="189230"/>
                  </a:lnTo>
                  <a:lnTo>
                    <a:pt x="75450" y="15240"/>
                  </a:lnTo>
                  <a:lnTo>
                    <a:pt x="133616" y="15240"/>
                  </a:lnTo>
                  <a:lnTo>
                    <a:pt x="1336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5992" y="3245855"/>
              <a:ext cx="100667" cy="1982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5704" y="3322450"/>
              <a:ext cx="124394" cy="125315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9511" y="3322450"/>
            <a:ext cx="100667" cy="12163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97633" y="3245971"/>
            <a:ext cx="88688" cy="19810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864987" y="3322450"/>
            <a:ext cx="418465" cy="181610"/>
            <a:chOff x="10864987" y="3322450"/>
            <a:chExt cx="418465" cy="18161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64987" y="3326136"/>
              <a:ext cx="127043" cy="177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14722" y="3322450"/>
              <a:ext cx="130613" cy="1253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83690" y="3326136"/>
              <a:ext cx="99745" cy="121629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1380533" y="3242515"/>
            <a:ext cx="327025" cy="205740"/>
            <a:chOff x="11380533" y="3242515"/>
            <a:chExt cx="327025" cy="20574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80533" y="3242515"/>
              <a:ext cx="214463" cy="2052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635171" y="3322450"/>
              <a:ext cx="71872" cy="121630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1760834" y="3280294"/>
            <a:ext cx="284480" cy="227329"/>
            <a:chOff x="11760834" y="3280294"/>
            <a:chExt cx="284480" cy="227329"/>
          </a:xfrm>
        </p:grpSpPr>
        <p:sp>
          <p:nvSpPr>
            <p:cNvPr id="17" name="object 17"/>
            <p:cNvSpPr/>
            <p:nvPr/>
          </p:nvSpPr>
          <p:spPr>
            <a:xfrm>
              <a:off x="11760834" y="3280294"/>
              <a:ext cx="55880" cy="227329"/>
            </a:xfrm>
            <a:custGeom>
              <a:avLst/>
              <a:gdLst/>
              <a:ahLst/>
              <a:cxnLst/>
              <a:rect l="l" t="t" r="r" b="b"/>
              <a:pathLst>
                <a:path w="55879" h="227329">
                  <a:moveTo>
                    <a:pt x="4951" y="207784"/>
                  </a:moveTo>
                  <a:lnTo>
                    <a:pt x="0" y="221260"/>
                  </a:lnTo>
                  <a:lnTo>
                    <a:pt x="3685" y="224139"/>
                  </a:lnTo>
                  <a:lnTo>
                    <a:pt x="15202" y="227134"/>
                  </a:lnTo>
                  <a:lnTo>
                    <a:pt x="21307" y="227134"/>
                  </a:lnTo>
                  <a:lnTo>
                    <a:pt x="26051" y="226984"/>
                  </a:lnTo>
                  <a:lnTo>
                    <a:pt x="48617" y="212161"/>
                  </a:lnTo>
                  <a:lnTo>
                    <a:pt x="10251" y="212161"/>
                  </a:lnTo>
                  <a:lnTo>
                    <a:pt x="4951" y="207784"/>
                  </a:lnTo>
                  <a:close/>
                </a:path>
                <a:path w="55879" h="227329">
                  <a:moveTo>
                    <a:pt x="53212" y="45842"/>
                  </a:moveTo>
                  <a:lnTo>
                    <a:pt x="36396" y="45842"/>
                  </a:lnTo>
                  <a:lnTo>
                    <a:pt x="36336" y="189701"/>
                  </a:lnTo>
                  <a:lnTo>
                    <a:pt x="36113" y="195316"/>
                  </a:lnTo>
                  <a:lnTo>
                    <a:pt x="34135" y="203177"/>
                  </a:lnTo>
                  <a:lnTo>
                    <a:pt x="28767" y="209540"/>
                  </a:lnTo>
                  <a:lnTo>
                    <a:pt x="18312" y="212161"/>
                  </a:lnTo>
                  <a:lnTo>
                    <a:pt x="48617" y="212161"/>
                  </a:lnTo>
                  <a:lnTo>
                    <a:pt x="50145" y="209231"/>
                  </a:lnTo>
                  <a:lnTo>
                    <a:pt x="52317" y="201274"/>
                  </a:lnTo>
                  <a:lnTo>
                    <a:pt x="53212" y="189701"/>
                  </a:lnTo>
                  <a:lnTo>
                    <a:pt x="53212" y="45842"/>
                  </a:lnTo>
                  <a:close/>
                </a:path>
                <a:path w="55879" h="227329">
                  <a:moveTo>
                    <a:pt x="47798" y="0"/>
                  </a:moveTo>
                  <a:lnTo>
                    <a:pt x="41809" y="0"/>
                  </a:lnTo>
                  <a:lnTo>
                    <a:pt x="36741" y="2879"/>
                  </a:lnTo>
                  <a:lnTo>
                    <a:pt x="33746" y="7947"/>
                  </a:lnTo>
                  <a:lnTo>
                    <a:pt x="33746" y="14052"/>
                  </a:lnTo>
                  <a:lnTo>
                    <a:pt x="36741" y="19120"/>
                  </a:lnTo>
                  <a:lnTo>
                    <a:pt x="41809" y="21999"/>
                  </a:lnTo>
                  <a:lnTo>
                    <a:pt x="47798" y="21999"/>
                  </a:lnTo>
                  <a:lnTo>
                    <a:pt x="52866" y="19004"/>
                  </a:lnTo>
                  <a:lnTo>
                    <a:pt x="55793" y="14052"/>
                  </a:lnTo>
                  <a:lnTo>
                    <a:pt x="55861" y="7947"/>
                  </a:lnTo>
                  <a:lnTo>
                    <a:pt x="52866" y="2879"/>
                  </a:lnTo>
                  <a:lnTo>
                    <a:pt x="4779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54705" y="3322450"/>
              <a:ext cx="130613" cy="1253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022866" y="328052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91859" y="3322450"/>
            <a:ext cx="100667" cy="12163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2237332" y="3280524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2306324" y="3322450"/>
            <a:ext cx="264160" cy="185420"/>
            <a:chOff x="12306324" y="3322450"/>
            <a:chExt cx="264160" cy="18542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06324" y="3322450"/>
              <a:ext cx="100667" cy="1216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45807" y="3322450"/>
              <a:ext cx="124624" cy="184978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670408" y="3254033"/>
            <a:ext cx="100322" cy="19373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815995" y="3322450"/>
            <a:ext cx="124394" cy="125315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12989801" y="3322450"/>
            <a:ext cx="262890" cy="125730"/>
            <a:chOff x="12989801" y="3322450"/>
            <a:chExt cx="262890" cy="12573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89801" y="3322450"/>
              <a:ext cx="100667" cy="1216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128938" y="3322450"/>
              <a:ext cx="123242" cy="125315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3345591" y="3245855"/>
            <a:ext cx="829310" cy="201930"/>
            <a:chOff x="13345591" y="3245855"/>
            <a:chExt cx="829310" cy="201930"/>
          </a:xfrm>
        </p:grpSpPr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345591" y="3250578"/>
              <a:ext cx="180601" cy="19718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559710" y="3322450"/>
              <a:ext cx="130613" cy="1253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21883" y="3322450"/>
              <a:ext cx="130613" cy="12531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884632" y="3245855"/>
              <a:ext cx="124394" cy="20191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50030" y="3322450"/>
              <a:ext cx="124394" cy="125315"/>
            </a:xfrm>
            <a:prstGeom prst="rect">
              <a:avLst/>
            </a:prstGeom>
          </p:spPr>
        </p:pic>
      </p:grpSp>
      <p:sp>
        <p:nvSpPr>
          <p:cNvPr id="36" name="object 36"/>
          <p:cNvSpPr/>
          <p:nvPr/>
        </p:nvSpPr>
        <p:spPr>
          <a:xfrm>
            <a:off x="14223837" y="324597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290180" y="324597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4405244" y="3282022"/>
            <a:ext cx="218440" cy="166370"/>
            <a:chOff x="14405244" y="3282022"/>
            <a:chExt cx="218440" cy="166370"/>
          </a:xfrm>
        </p:grpSpPr>
        <p:sp>
          <p:nvSpPr>
            <p:cNvPr id="39" name="object 39"/>
            <p:cNvSpPr/>
            <p:nvPr/>
          </p:nvSpPr>
          <p:spPr>
            <a:xfrm>
              <a:off x="14405244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492666" y="3322450"/>
              <a:ext cx="130613" cy="125315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14723025" y="3245971"/>
            <a:ext cx="280035" cy="201930"/>
            <a:chOff x="14723025" y="3245971"/>
            <a:chExt cx="280035" cy="201930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723025" y="3245971"/>
              <a:ext cx="124386" cy="20179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79439" y="3322450"/>
              <a:ext cx="123242" cy="125315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5101276" y="3322450"/>
            <a:ext cx="281940" cy="181610"/>
            <a:chOff x="15101276" y="3322450"/>
            <a:chExt cx="281940" cy="181610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101276" y="3322450"/>
              <a:ext cx="124386" cy="18152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258265" y="3322450"/>
              <a:ext cx="124394" cy="125315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15432071" y="3282022"/>
            <a:ext cx="154305" cy="166370"/>
            <a:chOff x="15432071" y="3282022"/>
            <a:chExt cx="154305" cy="166370"/>
          </a:xfrm>
        </p:grpSpPr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432071" y="3322450"/>
              <a:ext cx="71872" cy="121630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5526105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5672730" y="3242515"/>
            <a:ext cx="227329" cy="205740"/>
            <a:chOff x="15672730" y="3242515"/>
            <a:chExt cx="227329" cy="205740"/>
          </a:xfrm>
        </p:grpSpPr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672730" y="3322450"/>
              <a:ext cx="130613" cy="1253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833290" y="3242515"/>
              <a:ext cx="66687" cy="201564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976917" y="3322450"/>
            <a:ext cx="124394" cy="125315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16209926" y="3282022"/>
            <a:ext cx="1261110" cy="166370"/>
            <a:chOff x="16209926" y="3282022"/>
            <a:chExt cx="1261110" cy="166370"/>
          </a:xfrm>
        </p:grpSpPr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209926" y="3322450"/>
              <a:ext cx="181407" cy="12163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429920" y="3322450"/>
              <a:ext cx="130613" cy="12531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582532" y="3326136"/>
              <a:ext cx="125660" cy="11794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30538" y="3322450"/>
              <a:ext cx="123242" cy="12531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892827" y="3322450"/>
              <a:ext cx="181407" cy="12163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112820" y="3322450"/>
              <a:ext cx="123242" cy="1253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75109" y="3322450"/>
              <a:ext cx="100667" cy="12163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7411366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0067829" y="3577583"/>
            <a:ext cx="227329" cy="205740"/>
            <a:chOff x="10067829" y="3577583"/>
            <a:chExt cx="227329" cy="205740"/>
          </a:xfrm>
        </p:grpSpPr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67829" y="3657518"/>
              <a:ext cx="130613" cy="12531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228390" y="3577583"/>
              <a:ext cx="66689" cy="201564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0371328" y="3615593"/>
            <a:ext cx="1830297" cy="223448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2291121" y="3580924"/>
            <a:ext cx="1764530" cy="261573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14136047" y="3580924"/>
            <a:ext cx="512445" cy="201930"/>
            <a:chOff x="14136047" y="3580924"/>
            <a:chExt cx="512445" cy="201930"/>
          </a:xfrm>
        </p:grpSpPr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136047" y="3661204"/>
              <a:ext cx="210548" cy="11794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8730" y="3580924"/>
              <a:ext cx="100667" cy="1982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517868" y="3657518"/>
              <a:ext cx="130613" cy="125315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14739128" y="3657518"/>
            <a:ext cx="255904" cy="125730"/>
            <a:chOff x="14739128" y="3657518"/>
            <a:chExt cx="255904" cy="125730"/>
          </a:xfrm>
        </p:grpSpPr>
        <p:pic>
          <p:nvPicPr>
            <p:cNvPr id="73" name="object 7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739128" y="3657518"/>
              <a:ext cx="104122" cy="12531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870317" y="3657518"/>
              <a:ext cx="124394" cy="125315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15044123" y="3657518"/>
            <a:ext cx="215900" cy="125730"/>
            <a:chOff x="15044123" y="3657518"/>
            <a:chExt cx="215900" cy="125730"/>
          </a:xfrm>
        </p:grpSpPr>
        <p:pic>
          <p:nvPicPr>
            <p:cNvPr id="76" name="object 7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044123" y="3657518"/>
              <a:ext cx="71872" cy="12163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136728" y="3657518"/>
              <a:ext cx="123242" cy="125315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5350157" y="3657518"/>
            <a:ext cx="124394" cy="125315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15524170" y="3581039"/>
            <a:ext cx="520700" cy="201930"/>
            <a:chOff x="15524170" y="3581039"/>
            <a:chExt cx="520700" cy="201930"/>
          </a:xfrm>
        </p:grpSpPr>
        <p:pic>
          <p:nvPicPr>
            <p:cNvPr id="80" name="object 8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524170" y="3581039"/>
              <a:ext cx="124386" cy="20179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680584" y="3657518"/>
              <a:ext cx="130613" cy="1253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849552" y="3661204"/>
              <a:ext cx="99745" cy="12162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5985119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6132319" y="3657518"/>
            <a:ext cx="124394" cy="125315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16306125" y="3580924"/>
            <a:ext cx="264160" cy="201930"/>
            <a:chOff x="16306125" y="3580924"/>
            <a:chExt cx="264160" cy="201930"/>
          </a:xfrm>
        </p:grpSpPr>
        <p:pic>
          <p:nvPicPr>
            <p:cNvPr id="86" name="object 8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6125" y="3657518"/>
              <a:ext cx="100667" cy="12163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445838" y="3580924"/>
              <a:ext cx="124394" cy="201910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16678847" y="3657518"/>
            <a:ext cx="345440" cy="125730"/>
            <a:chOff x="16678847" y="3657518"/>
            <a:chExt cx="345440" cy="125730"/>
          </a:xfrm>
        </p:grpSpPr>
        <p:pic>
          <p:nvPicPr>
            <p:cNvPr id="89" name="object 8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678847" y="3657518"/>
              <a:ext cx="181407" cy="12163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899415" y="3657518"/>
              <a:ext cx="124394" cy="125315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17073221" y="3581039"/>
            <a:ext cx="235585" cy="201930"/>
            <a:chOff x="17073221" y="3581039"/>
            <a:chExt cx="235585" cy="201930"/>
          </a:xfrm>
        </p:grpSpPr>
        <p:pic>
          <p:nvPicPr>
            <p:cNvPr id="92" name="object 9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73221" y="3581039"/>
              <a:ext cx="88689" cy="19810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185383" y="3657518"/>
              <a:ext cx="123242" cy="125315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7398812" y="3657518"/>
            <a:ext cx="124394" cy="12531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0068405" y="3915992"/>
            <a:ext cx="124394" cy="201910"/>
          </a:xfrm>
          <a:prstGeom prst="rect">
            <a:avLst/>
          </a:prstGeom>
        </p:spPr>
      </p:pic>
      <p:grpSp>
        <p:nvGrpSpPr>
          <p:cNvPr id="96" name="object 96"/>
          <p:cNvGrpSpPr/>
          <p:nvPr/>
        </p:nvGrpSpPr>
        <p:grpSpPr>
          <a:xfrm>
            <a:off x="10239562" y="3912652"/>
            <a:ext cx="1025525" cy="205740"/>
            <a:chOff x="10239562" y="3912652"/>
            <a:chExt cx="1025525" cy="205740"/>
          </a:xfrm>
        </p:grpSpPr>
        <p:sp>
          <p:nvSpPr>
            <p:cNvPr id="97" name="object 97"/>
            <p:cNvSpPr/>
            <p:nvPr/>
          </p:nvSpPr>
          <p:spPr>
            <a:xfrm>
              <a:off x="10239562" y="39506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302450" y="3912652"/>
              <a:ext cx="122551" cy="20156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53451" y="3992586"/>
              <a:ext cx="123241" cy="12531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616084" y="3992586"/>
              <a:ext cx="71872" cy="12163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708574" y="3992586"/>
              <a:ext cx="123241" cy="12531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870862" y="3992586"/>
              <a:ext cx="100667" cy="12163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009883" y="3992586"/>
              <a:ext cx="104123" cy="12531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141534" y="3992586"/>
              <a:ext cx="123242" cy="125315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11353926" y="3912652"/>
            <a:ext cx="327025" cy="205740"/>
            <a:chOff x="11353926" y="3912652"/>
            <a:chExt cx="327025" cy="205740"/>
          </a:xfrm>
        </p:grpSpPr>
        <p:pic>
          <p:nvPicPr>
            <p:cNvPr id="106" name="object 10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353926" y="3912652"/>
              <a:ext cx="214463" cy="20525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08681" y="3992586"/>
              <a:ext cx="71872" cy="121630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11770623" y="3916107"/>
            <a:ext cx="827405" cy="258445"/>
            <a:chOff x="11770623" y="3916107"/>
            <a:chExt cx="827405" cy="258445"/>
          </a:xfrm>
        </p:grpSpPr>
        <p:pic>
          <p:nvPicPr>
            <p:cNvPr id="109" name="object 10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770623" y="3992586"/>
              <a:ext cx="124386" cy="18152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927037" y="3992586"/>
              <a:ext cx="123242" cy="12531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080687" y="3992586"/>
              <a:ext cx="130613" cy="12531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51729" y="3992586"/>
              <a:ext cx="124386" cy="181523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2417127" y="391610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474487" y="3992586"/>
              <a:ext cx="123241" cy="125315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12642419" y="4094290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1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12770960" y="3915992"/>
            <a:ext cx="629920" cy="201930"/>
            <a:chOff x="12770960" y="3915992"/>
            <a:chExt cx="629920" cy="201930"/>
          </a:xfrm>
        </p:grpSpPr>
        <p:pic>
          <p:nvPicPr>
            <p:cNvPr id="117" name="object 11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770960" y="3992586"/>
              <a:ext cx="130613" cy="125315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2930828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3027234" y="3915992"/>
              <a:ext cx="100667" cy="198224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166371" y="3992586"/>
              <a:ext cx="123242" cy="125315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328636" y="3992586"/>
              <a:ext cx="71872" cy="121630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3482170" y="3992586"/>
            <a:ext cx="124394" cy="125315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3655977" y="3992586"/>
            <a:ext cx="100667" cy="121630"/>
          </a:xfrm>
          <a:prstGeom prst="rect">
            <a:avLst/>
          </a:prstGeom>
        </p:spPr>
      </p:pic>
      <p:sp>
        <p:nvSpPr>
          <p:cNvPr id="124" name="object 124"/>
          <p:cNvSpPr/>
          <p:nvPr/>
        </p:nvSpPr>
        <p:spPr>
          <a:xfrm>
            <a:off x="13801450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5" name="object 125"/>
          <p:cNvGrpSpPr/>
          <p:nvPr/>
        </p:nvGrpSpPr>
        <p:grpSpPr>
          <a:xfrm>
            <a:off x="13870443" y="3992586"/>
            <a:ext cx="345440" cy="125730"/>
            <a:chOff x="13870443" y="3992586"/>
            <a:chExt cx="345440" cy="125730"/>
          </a:xfrm>
        </p:grpSpPr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870443" y="3992586"/>
              <a:ext cx="181407" cy="12163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091011" y="3992586"/>
              <a:ext cx="124394" cy="125315"/>
            </a:xfrm>
            <a:prstGeom prst="rect">
              <a:avLst/>
            </a:prstGeom>
          </p:spPr>
        </p:pic>
      </p:grpSp>
      <p:grpSp>
        <p:nvGrpSpPr>
          <p:cNvPr id="128" name="object 128"/>
          <p:cNvGrpSpPr/>
          <p:nvPr/>
        </p:nvGrpSpPr>
        <p:grpSpPr>
          <a:xfrm>
            <a:off x="14264817" y="3916107"/>
            <a:ext cx="140970" cy="201930"/>
            <a:chOff x="14264817" y="3916107"/>
            <a:chExt cx="140970" cy="201930"/>
          </a:xfrm>
        </p:grpSpPr>
        <p:sp>
          <p:nvSpPr>
            <p:cNvPr id="129" name="object 129"/>
            <p:cNvSpPr/>
            <p:nvPr/>
          </p:nvSpPr>
          <p:spPr>
            <a:xfrm>
              <a:off x="14264817" y="391610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7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7" y="198108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318607" y="3992702"/>
              <a:ext cx="86729" cy="125200"/>
            </a:xfrm>
            <a:prstGeom prst="rect">
              <a:avLst/>
            </a:prstGeom>
          </p:spPr>
        </p:pic>
      </p:grpSp>
      <p:pic>
        <p:nvPicPr>
          <p:cNvPr id="131" name="object 1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4495983" y="3992586"/>
            <a:ext cx="124394" cy="125315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14669789" y="3915992"/>
            <a:ext cx="264160" cy="201930"/>
            <a:chOff x="14669789" y="3915992"/>
            <a:chExt cx="264160" cy="201930"/>
          </a:xfrm>
        </p:grpSpPr>
        <p:pic>
          <p:nvPicPr>
            <p:cNvPr id="133" name="object 13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669789" y="3992586"/>
              <a:ext cx="100667" cy="12163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4809503" y="3915992"/>
              <a:ext cx="124394" cy="201910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15032029" y="3915992"/>
            <a:ext cx="359410" cy="201930"/>
            <a:chOff x="15032029" y="3915992"/>
            <a:chExt cx="359410" cy="201930"/>
          </a:xfrm>
        </p:grpSpPr>
        <p:sp>
          <p:nvSpPr>
            <p:cNvPr id="136" name="object 136"/>
            <p:cNvSpPr/>
            <p:nvPr/>
          </p:nvSpPr>
          <p:spPr>
            <a:xfrm>
              <a:off x="15032029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4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128435" y="3915992"/>
              <a:ext cx="100667" cy="19822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267573" y="3992586"/>
              <a:ext cx="123241" cy="125315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15480425" y="3950661"/>
            <a:ext cx="471805" cy="167640"/>
            <a:chOff x="15480425" y="3950661"/>
            <a:chExt cx="471805" cy="167640"/>
          </a:xfrm>
        </p:grpSpPr>
        <p:pic>
          <p:nvPicPr>
            <p:cNvPr id="140" name="object 14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480425" y="3992587"/>
              <a:ext cx="123241" cy="12531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5643841" y="3992587"/>
              <a:ext cx="100667" cy="12163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5774571" y="3996273"/>
              <a:ext cx="125660" cy="117943"/>
            </a:xfrm>
            <a:prstGeom prst="rect">
              <a:avLst/>
            </a:prstGeom>
          </p:spPr>
        </p:pic>
        <p:sp>
          <p:nvSpPr>
            <p:cNvPr id="143" name="object 143"/>
            <p:cNvSpPr/>
            <p:nvPr/>
          </p:nvSpPr>
          <p:spPr>
            <a:xfrm>
              <a:off x="15929602" y="39506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4" name="object 144"/>
          <p:cNvGrpSpPr/>
          <p:nvPr/>
        </p:nvGrpSpPr>
        <p:grpSpPr>
          <a:xfrm>
            <a:off x="15998595" y="3992586"/>
            <a:ext cx="363855" cy="125730"/>
            <a:chOff x="15998595" y="3992586"/>
            <a:chExt cx="363855" cy="125730"/>
          </a:xfrm>
        </p:grpSpPr>
        <p:pic>
          <p:nvPicPr>
            <p:cNvPr id="145" name="object 14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5998595" y="3992586"/>
              <a:ext cx="71872" cy="12163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091084" y="3992586"/>
              <a:ext cx="130613" cy="125315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261781" y="3992586"/>
              <a:ext cx="100667" cy="121630"/>
            </a:xfrm>
            <a:prstGeom prst="rect">
              <a:avLst/>
            </a:prstGeom>
          </p:spPr>
        </p:pic>
      </p:grpSp>
      <p:grpSp>
        <p:nvGrpSpPr>
          <p:cNvPr id="148" name="object 148"/>
          <p:cNvGrpSpPr/>
          <p:nvPr/>
        </p:nvGrpSpPr>
        <p:grpSpPr>
          <a:xfrm>
            <a:off x="16409902" y="3952159"/>
            <a:ext cx="578485" cy="166370"/>
            <a:chOff x="16409902" y="3952159"/>
            <a:chExt cx="578485" cy="166370"/>
          </a:xfrm>
        </p:grpSpPr>
        <p:pic>
          <p:nvPicPr>
            <p:cNvPr id="149" name="object 14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6409902" y="3992586"/>
              <a:ext cx="181408" cy="121630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629895" y="3992586"/>
              <a:ext cx="123242" cy="12531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792184" y="3992586"/>
              <a:ext cx="100667" cy="121630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16928442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3" name="object 153"/>
          <p:cNvGrpSpPr/>
          <p:nvPr/>
        </p:nvGrpSpPr>
        <p:grpSpPr>
          <a:xfrm>
            <a:off x="17065276" y="3992586"/>
            <a:ext cx="356870" cy="125730"/>
            <a:chOff x="17065276" y="3992586"/>
            <a:chExt cx="356870" cy="125730"/>
          </a:xfrm>
        </p:grpSpPr>
        <p:pic>
          <p:nvPicPr>
            <p:cNvPr id="154" name="object 15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7065276" y="3996273"/>
              <a:ext cx="210547" cy="117943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98284" y="3992586"/>
              <a:ext cx="123242" cy="125315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511712" y="3992586"/>
            <a:ext cx="124394" cy="125315"/>
          </a:xfrm>
          <a:prstGeom prst="rect">
            <a:avLst/>
          </a:prstGeom>
        </p:spPr>
      </p:pic>
      <p:sp>
        <p:nvSpPr>
          <p:cNvPr id="157" name="object 157"/>
          <p:cNvSpPr/>
          <p:nvPr/>
        </p:nvSpPr>
        <p:spPr>
          <a:xfrm>
            <a:off x="17685518" y="3916107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7751860" y="3916107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9" name="object 159"/>
          <p:cNvGrpSpPr/>
          <p:nvPr/>
        </p:nvGrpSpPr>
        <p:grpSpPr>
          <a:xfrm>
            <a:off x="10064259" y="4251060"/>
            <a:ext cx="391160" cy="201930"/>
            <a:chOff x="10064259" y="4251060"/>
            <a:chExt cx="391160" cy="201930"/>
          </a:xfrm>
        </p:grpSpPr>
        <p:pic>
          <p:nvPicPr>
            <p:cNvPr id="160" name="object 16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064259" y="4327770"/>
              <a:ext cx="86729" cy="125200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0841" y="4251060"/>
              <a:ext cx="100667" cy="19822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330554" y="4327655"/>
              <a:ext cx="124394" cy="125315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10504361" y="4327655"/>
            <a:ext cx="216535" cy="125730"/>
            <a:chOff x="10504361" y="4327655"/>
            <a:chExt cx="216535" cy="125730"/>
          </a:xfrm>
        </p:grpSpPr>
        <p:pic>
          <p:nvPicPr>
            <p:cNvPr id="164" name="object 16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504361" y="4327655"/>
              <a:ext cx="71871" cy="12163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0597080" y="4327655"/>
              <a:ext cx="123242" cy="125315"/>
            </a:xfrm>
            <a:prstGeom prst="rect">
              <a:avLst/>
            </a:prstGeom>
          </p:spPr>
        </p:pic>
      </p:grpSp>
      <p:sp>
        <p:nvSpPr>
          <p:cNvPr id="166" name="object 166"/>
          <p:cNvSpPr/>
          <p:nvPr/>
        </p:nvSpPr>
        <p:spPr>
          <a:xfrm>
            <a:off x="10767085" y="4429359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9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4" y="23611"/>
                </a:lnTo>
                <a:lnTo>
                  <a:pt x="11864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7" name="object 167"/>
          <p:cNvGrpSpPr/>
          <p:nvPr/>
        </p:nvGrpSpPr>
        <p:grpSpPr>
          <a:xfrm>
            <a:off x="10876391" y="4251060"/>
            <a:ext cx="550545" cy="201930"/>
            <a:chOff x="10876391" y="4251060"/>
            <a:chExt cx="550545" cy="201930"/>
          </a:xfrm>
        </p:grpSpPr>
        <p:sp>
          <p:nvSpPr>
            <p:cNvPr id="168" name="object 168"/>
            <p:cNvSpPr/>
            <p:nvPr/>
          </p:nvSpPr>
          <p:spPr>
            <a:xfrm>
              <a:off x="10876382" y="4259243"/>
              <a:ext cx="413384" cy="194310"/>
            </a:xfrm>
            <a:custGeom>
              <a:avLst/>
              <a:gdLst/>
              <a:ahLst/>
              <a:cxnLst/>
              <a:rect l="l" t="t" r="r" b="b"/>
              <a:pathLst>
                <a:path w="413384" h="194310">
                  <a:moveTo>
                    <a:pt x="258927" y="0"/>
                  </a:moveTo>
                  <a:lnTo>
                    <a:pt x="239458" y="0"/>
                  </a:lnTo>
                  <a:lnTo>
                    <a:pt x="192125" y="167246"/>
                  </a:lnTo>
                  <a:lnTo>
                    <a:pt x="136258" y="0"/>
                  </a:lnTo>
                  <a:lnTo>
                    <a:pt x="122669" y="0"/>
                  </a:lnTo>
                  <a:lnTo>
                    <a:pt x="67043" y="167246"/>
                  </a:lnTo>
                  <a:lnTo>
                    <a:pt x="19469" y="0"/>
                  </a:lnTo>
                  <a:lnTo>
                    <a:pt x="0" y="0"/>
                  </a:lnTo>
                  <a:lnTo>
                    <a:pt x="56438" y="190042"/>
                  </a:lnTo>
                  <a:lnTo>
                    <a:pt x="76250" y="190042"/>
                  </a:lnTo>
                  <a:lnTo>
                    <a:pt x="129578" y="34442"/>
                  </a:lnTo>
                  <a:lnTo>
                    <a:pt x="182791" y="190042"/>
                  </a:lnTo>
                  <a:lnTo>
                    <a:pt x="202488" y="190042"/>
                  </a:lnTo>
                  <a:lnTo>
                    <a:pt x="258927" y="0"/>
                  </a:lnTo>
                  <a:close/>
                </a:path>
                <a:path w="413384" h="194310">
                  <a:moveTo>
                    <a:pt x="314210" y="72097"/>
                  </a:moveTo>
                  <a:lnTo>
                    <a:pt x="297395" y="72097"/>
                  </a:lnTo>
                  <a:lnTo>
                    <a:pt x="297395" y="190042"/>
                  </a:lnTo>
                  <a:lnTo>
                    <a:pt x="314210" y="190042"/>
                  </a:lnTo>
                  <a:lnTo>
                    <a:pt x="314210" y="72097"/>
                  </a:lnTo>
                  <a:close/>
                </a:path>
                <a:path w="413384" h="194310">
                  <a:moveTo>
                    <a:pt x="316865" y="34328"/>
                  </a:moveTo>
                  <a:lnTo>
                    <a:pt x="313753" y="29489"/>
                  </a:lnTo>
                  <a:lnTo>
                    <a:pt x="308914" y="26492"/>
                  </a:lnTo>
                  <a:lnTo>
                    <a:pt x="302806" y="26492"/>
                  </a:lnTo>
                  <a:lnTo>
                    <a:pt x="297853" y="29489"/>
                  </a:lnTo>
                  <a:lnTo>
                    <a:pt x="294932" y="34328"/>
                  </a:lnTo>
                  <a:lnTo>
                    <a:pt x="294868" y="40424"/>
                  </a:lnTo>
                  <a:lnTo>
                    <a:pt x="297853" y="45491"/>
                  </a:lnTo>
                  <a:lnTo>
                    <a:pt x="302806" y="48488"/>
                  </a:lnTo>
                  <a:lnTo>
                    <a:pt x="308914" y="48488"/>
                  </a:lnTo>
                  <a:lnTo>
                    <a:pt x="313753" y="45491"/>
                  </a:lnTo>
                  <a:lnTo>
                    <a:pt x="316865" y="40424"/>
                  </a:lnTo>
                  <a:lnTo>
                    <a:pt x="316865" y="34328"/>
                  </a:lnTo>
                  <a:close/>
                </a:path>
                <a:path w="413384" h="194310">
                  <a:moveTo>
                    <a:pt x="413042" y="188429"/>
                  </a:moveTo>
                  <a:lnTo>
                    <a:pt x="408774" y="175069"/>
                  </a:lnTo>
                  <a:lnTo>
                    <a:pt x="403593" y="178879"/>
                  </a:lnTo>
                  <a:lnTo>
                    <a:pt x="389775" y="178879"/>
                  </a:lnTo>
                  <a:lnTo>
                    <a:pt x="382168" y="168503"/>
                  </a:lnTo>
                  <a:lnTo>
                    <a:pt x="382168" y="84772"/>
                  </a:lnTo>
                  <a:lnTo>
                    <a:pt x="411543" y="84772"/>
                  </a:lnTo>
                  <a:lnTo>
                    <a:pt x="411543" y="72097"/>
                  </a:lnTo>
                  <a:lnTo>
                    <a:pt x="382168" y="72097"/>
                  </a:lnTo>
                  <a:lnTo>
                    <a:pt x="382168" y="27990"/>
                  </a:lnTo>
                  <a:lnTo>
                    <a:pt x="365353" y="27990"/>
                  </a:lnTo>
                  <a:lnTo>
                    <a:pt x="365353" y="72097"/>
                  </a:lnTo>
                  <a:lnTo>
                    <a:pt x="353377" y="72097"/>
                  </a:lnTo>
                  <a:lnTo>
                    <a:pt x="353377" y="84772"/>
                  </a:lnTo>
                  <a:lnTo>
                    <a:pt x="365353" y="84772"/>
                  </a:lnTo>
                  <a:lnTo>
                    <a:pt x="365353" y="159639"/>
                  </a:lnTo>
                  <a:lnTo>
                    <a:pt x="365467" y="164604"/>
                  </a:lnTo>
                  <a:lnTo>
                    <a:pt x="366268" y="170903"/>
                  </a:lnTo>
                  <a:lnTo>
                    <a:pt x="368439" y="177876"/>
                  </a:lnTo>
                  <a:lnTo>
                    <a:pt x="372668" y="184810"/>
                  </a:lnTo>
                  <a:lnTo>
                    <a:pt x="379984" y="193738"/>
                  </a:lnTo>
                  <a:lnTo>
                    <a:pt x="393230" y="193738"/>
                  </a:lnTo>
                  <a:lnTo>
                    <a:pt x="398526" y="193738"/>
                  </a:lnTo>
                  <a:lnTo>
                    <a:pt x="409117" y="190855"/>
                  </a:lnTo>
                  <a:lnTo>
                    <a:pt x="413042" y="18842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26168" y="4251060"/>
              <a:ext cx="100667" cy="198224"/>
            </a:xfrm>
            <a:prstGeom prst="rect">
              <a:avLst/>
            </a:prstGeom>
          </p:spPr>
        </p:pic>
      </p:grpSp>
      <p:grpSp>
        <p:nvGrpSpPr>
          <p:cNvPr id="170" name="object 170"/>
          <p:cNvGrpSpPr/>
          <p:nvPr/>
        </p:nvGrpSpPr>
        <p:grpSpPr>
          <a:xfrm>
            <a:off x="11523009" y="4251060"/>
            <a:ext cx="359410" cy="201930"/>
            <a:chOff x="11523009" y="4251060"/>
            <a:chExt cx="359410" cy="201930"/>
          </a:xfrm>
        </p:grpSpPr>
        <p:sp>
          <p:nvSpPr>
            <p:cNvPr id="171" name="object 171"/>
            <p:cNvSpPr/>
            <p:nvPr/>
          </p:nvSpPr>
          <p:spPr>
            <a:xfrm>
              <a:off x="11523009" y="428722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19415" y="4251060"/>
              <a:ext cx="100667" cy="19822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758552" y="4327655"/>
              <a:ext cx="123242" cy="125315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11980388" y="4327655"/>
            <a:ext cx="603250" cy="181610"/>
            <a:chOff x="11980388" y="4327655"/>
            <a:chExt cx="603250" cy="181610"/>
          </a:xfrm>
        </p:grpSpPr>
        <p:pic>
          <p:nvPicPr>
            <p:cNvPr id="175" name="object 17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980388" y="4327655"/>
              <a:ext cx="124386" cy="181523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136802" y="4327655"/>
              <a:ext cx="123242" cy="125315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299436" y="4327655"/>
              <a:ext cx="71872" cy="12163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402176" y="4327655"/>
              <a:ext cx="181408" cy="121630"/>
            </a:xfrm>
            <a:prstGeom prst="rect">
              <a:avLst/>
            </a:prstGeom>
          </p:spPr>
        </p:pic>
      </p:grpSp>
      <p:grpSp>
        <p:nvGrpSpPr>
          <p:cNvPr id="179" name="object 179"/>
          <p:cNvGrpSpPr/>
          <p:nvPr/>
        </p:nvGrpSpPr>
        <p:grpSpPr>
          <a:xfrm>
            <a:off x="12628505" y="4285730"/>
            <a:ext cx="626745" cy="167640"/>
            <a:chOff x="12628505" y="4285730"/>
            <a:chExt cx="626745" cy="167640"/>
          </a:xfrm>
        </p:grpSpPr>
        <p:sp>
          <p:nvSpPr>
            <p:cNvPr id="180" name="object 180"/>
            <p:cNvSpPr/>
            <p:nvPr/>
          </p:nvSpPr>
          <p:spPr>
            <a:xfrm>
              <a:off x="12628505" y="428573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2684943" y="4327771"/>
              <a:ext cx="86731" cy="12520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2798971" y="4327771"/>
              <a:ext cx="86729" cy="125200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12922905" y="428573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982913" y="4327655"/>
              <a:ext cx="130613" cy="125315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54301" y="4327655"/>
              <a:ext cx="100665" cy="121630"/>
            </a:xfrm>
            <a:prstGeom prst="rect">
              <a:avLst/>
            </a:prstGeom>
          </p:spPr>
        </p:pic>
      </p:grpSp>
      <p:grpSp>
        <p:nvGrpSpPr>
          <p:cNvPr id="186" name="object 186"/>
          <p:cNvGrpSpPr/>
          <p:nvPr/>
        </p:nvGrpSpPr>
        <p:grpSpPr>
          <a:xfrm>
            <a:off x="13352639" y="4247720"/>
            <a:ext cx="227329" cy="205740"/>
            <a:chOff x="13352639" y="4247720"/>
            <a:chExt cx="227329" cy="205740"/>
          </a:xfrm>
        </p:grpSpPr>
        <p:pic>
          <p:nvPicPr>
            <p:cNvPr id="187" name="object 1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352639" y="4327655"/>
              <a:ext cx="130613" cy="125315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513200" y="4247720"/>
              <a:ext cx="66687" cy="201564"/>
            </a:xfrm>
            <a:prstGeom prst="rect">
              <a:avLst/>
            </a:prstGeom>
          </p:spPr>
        </p:pic>
      </p:grpSp>
      <p:pic>
        <p:nvPicPr>
          <p:cNvPr id="189" name="object 18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3656829" y="4327655"/>
            <a:ext cx="124394" cy="125315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830636" y="4327655"/>
            <a:ext cx="100667" cy="121630"/>
          </a:xfrm>
          <a:prstGeom prst="rect">
            <a:avLst/>
          </a:prstGeom>
        </p:spPr>
      </p:pic>
      <p:grpSp>
        <p:nvGrpSpPr>
          <p:cNvPr id="191" name="object 191"/>
          <p:cNvGrpSpPr/>
          <p:nvPr/>
        </p:nvGrpSpPr>
        <p:grpSpPr>
          <a:xfrm>
            <a:off x="14029552" y="4251060"/>
            <a:ext cx="290195" cy="201930"/>
            <a:chOff x="14029552" y="4251060"/>
            <a:chExt cx="290195" cy="201930"/>
          </a:xfrm>
        </p:grpSpPr>
        <p:pic>
          <p:nvPicPr>
            <p:cNvPr id="192" name="object 19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4194951" y="4251060"/>
              <a:ext cx="124392" cy="20191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029552" y="4327655"/>
              <a:ext cx="124394" cy="125315"/>
            </a:xfrm>
            <a:prstGeom prst="rect">
              <a:avLst/>
            </a:prstGeom>
          </p:spPr>
        </p:pic>
      </p:grpSp>
      <p:pic>
        <p:nvPicPr>
          <p:cNvPr id="194" name="object 19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4366568" y="4331341"/>
            <a:ext cx="99745" cy="121629"/>
          </a:xfrm>
          <a:prstGeom prst="rect">
            <a:avLst/>
          </a:prstGeom>
        </p:spPr>
      </p:pic>
      <p:sp>
        <p:nvSpPr>
          <p:cNvPr id="195" name="object 195"/>
          <p:cNvSpPr/>
          <p:nvPr/>
        </p:nvSpPr>
        <p:spPr>
          <a:xfrm>
            <a:off x="14513648" y="4251178"/>
            <a:ext cx="115570" cy="201930"/>
          </a:xfrm>
          <a:custGeom>
            <a:avLst/>
            <a:gdLst/>
            <a:ahLst/>
            <a:cxnLst/>
            <a:rect l="l" t="t" r="r" b="b"/>
            <a:pathLst>
              <a:path w="115569" h="201929">
                <a:moveTo>
                  <a:pt x="16814" y="0"/>
                </a:moveTo>
                <a:lnTo>
                  <a:pt x="0" y="0"/>
                </a:lnTo>
                <a:lnTo>
                  <a:pt x="0" y="198107"/>
                </a:lnTo>
                <a:lnTo>
                  <a:pt x="16814" y="198107"/>
                </a:lnTo>
                <a:lnTo>
                  <a:pt x="16814" y="0"/>
                </a:lnTo>
                <a:close/>
              </a:path>
              <a:path w="115569" h="201929">
                <a:moveTo>
                  <a:pt x="115519" y="196494"/>
                </a:moveTo>
                <a:lnTo>
                  <a:pt x="111264" y="183134"/>
                </a:lnTo>
                <a:lnTo>
                  <a:pt x="106083" y="186944"/>
                </a:lnTo>
                <a:lnTo>
                  <a:pt x="92252" y="186944"/>
                </a:lnTo>
                <a:lnTo>
                  <a:pt x="84658" y="176568"/>
                </a:lnTo>
                <a:lnTo>
                  <a:pt x="84658" y="92837"/>
                </a:lnTo>
                <a:lnTo>
                  <a:pt x="114020" y="92837"/>
                </a:lnTo>
                <a:lnTo>
                  <a:pt x="114020" y="80162"/>
                </a:lnTo>
                <a:lnTo>
                  <a:pt x="84658" y="80162"/>
                </a:lnTo>
                <a:lnTo>
                  <a:pt x="84658" y="36055"/>
                </a:lnTo>
                <a:lnTo>
                  <a:pt x="67843" y="36055"/>
                </a:lnTo>
                <a:lnTo>
                  <a:pt x="67843" y="80162"/>
                </a:lnTo>
                <a:lnTo>
                  <a:pt x="55854" y="80162"/>
                </a:lnTo>
                <a:lnTo>
                  <a:pt x="55854" y="92837"/>
                </a:lnTo>
                <a:lnTo>
                  <a:pt x="67843" y="92837"/>
                </a:lnTo>
                <a:lnTo>
                  <a:pt x="67843" y="167703"/>
                </a:lnTo>
                <a:lnTo>
                  <a:pt x="67957" y="172669"/>
                </a:lnTo>
                <a:lnTo>
                  <a:pt x="68757" y="178968"/>
                </a:lnTo>
                <a:lnTo>
                  <a:pt x="70929" y="185940"/>
                </a:lnTo>
                <a:lnTo>
                  <a:pt x="75158" y="192874"/>
                </a:lnTo>
                <a:lnTo>
                  <a:pt x="82461" y="201803"/>
                </a:lnTo>
                <a:lnTo>
                  <a:pt x="95707" y="201803"/>
                </a:lnTo>
                <a:lnTo>
                  <a:pt x="101015" y="201803"/>
                </a:lnTo>
                <a:lnTo>
                  <a:pt x="111607" y="198920"/>
                </a:lnTo>
                <a:lnTo>
                  <a:pt x="115519" y="196494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6" name="object 196"/>
          <p:cNvGrpSpPr/>
          <p:nvPr/>
        </p:nvGrpSpPr>
        <p:grpSpPr>
          <a:xfrm>
            <a:off x="14706900" y="4251060"/>
            <a:ext cx="512445" cy="201930"/>
            <a:chOff x="14706900" y="4251060"/>
            <a:chExt cx="512445" cy="201930"/>
          </a:xfrm>
        </p:grpSpPr>
        <p:pic>
          <p:nvPicPr>
            <p:cNvPr id="197" name="object 19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706900" y="4331341"/>
              <a:ext cx="210548" cy="117943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49584" y="4251060"/>
              <a:ext cx="100667" cy="198224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5088722" y="4327655"/>
              <a:ext cx="130613" cy="125315"/>
            </a:xfrm>
            <a:prstGeom prst="rect">
              <a:avLst/>
            </a:prstGeom>
          </p:spPr>
        </p:pic>
      </p:grpSp>
      <p:grpSp>
        <p:nvGrpSpPr>
          <p:cNvPr id="200" name="object 200"/>
          <p:cNvGrpSpPr/>
          <p:nvPr/>
        </p:nvGrpSpPr>
        <p:grpSpPr>
          <a:xfrm>
            <a:off x="15308598" y="4287227"/>
            <a:ext cx="212090" cy="166370"/>
            <a:chOff x="15308598" y="4287227"/>
            <a:chExt cx="212090" cy="166370"/>
          </a:xfrm>
        </p:grpSpPr>
        <p:sp>
          <p:nvSpPr>
            <p:cNvPr id="201" name="object 201"/>
            <p:cNvSpPr/>
            <p:nvPr/>
          </p:nvSpPr>
          <p:spPr>
            <a:xfrm>
              <a:off x="15308598" y="428722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396136" y="4327655"/>
              <a:ext cx="124394" cy="125315"/>
            </a:xfrm>
            <a:prstGeom prst="rect">
              <a:avLst/>
            </a:prstGeom>
          </p:spPr>
        </p:pic>
      </p:grpSp>
      <p:pic>
        <p:nvPicPr>
          <p:cNvPr id="203" name="object 20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69942" y="4251176"/>
            <a:ext cx="88688" cy="198108"/>
          </a:xfrm>
          <a:prstGeom prst="rect">
            <a:avLst/>
          </a:prstGeom>
        </p:spPr>
      </p:pic>
      <p:grpSp>
        <p:nvGrpSpPr>
          <p:cNvPr id="204" name="object 204"/>
          <p:cNvGrpSpPr/>
          <p:nvPr/>
        </p:nvGrpSpPr>
        <p:grpSpPr>
          <a:xfrm>
            <a:off x="15682219" y="4327655"/>
            <a:ext cx="236220" cy="125730"/>
            <a:chOff x="15682219" y="4327655"/>
            <a:chExt cx="236220" cy="125730"/>
          </a:xfrm>
        </p:grpSpPr>
        <p:pic>
          <p:nvPicPr>
            <p:cNvPr id="205" name="object 20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831492" y="4327770"/>
              <a:ext cx="86729" cy="125200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5682219" y="4327655"/>
              <a:ext cx="123242" cy="125315"/>
            </a:xfrm>
            <a:prstGeom prst="rect">
              <a:avLst/>
            </a:prstGeom>
          </p:spPr>
        </p:pic>
      </p:grpSp>
      <p:grpSp>
        <p:nvGrpSpPr>
          <p:cNvPr id="207" name="object 207"/>
          <p:cNvGrpSpPr/>
          <p:nvPr/>
        </p:nvGrpSpPr>
        <p:grpSpPr>
          <a:xfrm>
            <a:off x="16008317" y="4327655"/>
            <a:ext cx="255904" cy="125730"/>
            <a:chOff x="16008317" y="4327655"/>
            <a:chExt cx="255904" cy="125730"/>
          </a:xfrm>
        </p:grpSpPr>
        <p:pic>
          <p:nvPicPr>
            <p:cNvPr id="208" name="object 20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008317" y="4327655"/>
              <a:ext cx="104122" cy="12531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139483" y="4327655"/>
              <a:ext cx="124394" cy="125315"/>
            </a:xfrm>
            <a:prstGeom prst="rect">
              <a:avLst/>
            </a:prstGeom>
          </p:spPr>
        </p:pic>
      </p:grpSp>
      <p:grpSp>
        <p:nvGrpSpPr>
          <p:cNvPr id="210" name="object 210"/>
          <p:cNvGrpSpPr/>
          <p:nvPr/>
        </p:nvGrpSpPr>
        <p:grpSpPr>
          <a:xfrm>
            <a:off x="16313289" y="4327655"/>
            <a:ext cx="215900" cy="125730"/>
            <a:chOff x="16313289" y="4327655"/>
            <a:chExt cx="215900" cy="125730"/>
          </a:xfrm>
        </p:grpSpPr>
        <p:pic>
          <p:nvPicPr>
            <p:cNvPr id="211" name="object 2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313289" y="4327655"/>
              <a:ext cx="71872" cy="121630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405778" y="4327655"/>
              <a:ext cx="123242" cy="125315"/>
            </a:xfrm>
            <a:prstGeom prst="rect">
              <a:avLst/>
            </a:prstGeom>
          </p:spPr>
        </p:pic>
      </p:grpSp>
      <p:grpSp>
        <p:nvGrpSpPr>
          <p:cNvPr id="213" name="object 213"/>
          <p:cNvGrpSpPr/>
          <p:nvPr/>
        </p:nvGrpSpPr>
        <p:grpSpPr>
          <a:xfrm>
            <a:off x="16618630" y="4247720"/>
            <a:ext cx="227329" cy="205740"/>
            <a:chOff x="16618630" y="4247720"/>
            <a:chExt cx="227329" cy="205740"/>
          </a:xfrm>
        </p:grpSpPr>
        <p:pic>
          <p:nvPicPr>
            <p:cNvPr id="214" name="object 21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6618630" y="4327655"/>
              <a:ext cx="130613" cy="125315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779190" y="4247720"/>
              <a:ext cx="66689" cy="201564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16912339" y="4327655"/>
            <a:ext cx="418465" cy="181610"/>
            <a:chOff x="16912339" y="4327655"/>
            <a:chExt cx="418465" cy="181610"/>
          </a:xfrm>
        </p:grpSpPr>
        <p:pic>
          <p:nvPicPr>
            <p:cNvPr id="217" name="object 2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12339" y="4331341"/>
              <a:ext cx="127042" cy="177836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062072" y="4327655"/>
              <a:ext cx="130615" cy="125315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231042" y="4331341"/>
              <a:ext cx="99745" cy="121629"/>
            </a:xfrm>
            <a:prstGeom prst="rect">
              <a:avLst/>
            </a:prstGeom>
          </p:spPr>
        </p:pic>
      </p:grpSp>
      <p:sp>
        <p:nvSpPr>
          <p:cNvPr id="220" name="object 220"/>
          <p:cNvSpPr/>
          <p:nvPr/>
        </p:nvSpPr>
        <p:spPr>
          <a:xfrm>
            <a:off x="17383424" y="4429359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1" name="object 221"/>
          <p:cNvGrpSpPr/>
          <p:nvPr/>
        </p:nvGrpSpPr>
        <p:grpSpPr>
          <a:xfrm>
            <a:off x="10064259" y="4586128"/>
            <a:ext cx="391160" cy="201930"/>
            <a:chOff x="10064259" y="4586128"/>
            <a:chExt cx="391160" cy="201930"/>
          </a:xfrm>
        </p:grpSpPr>
        <p:pic>
          <p:nvPicPr>
            <p:cNvPr id="222" name="object 22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064259" y="4662839"/>
              <a:ext cx="86729" cy="125200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90841" y="4586128"/>
              <a:ext cx="100667" cy="198224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330554" y="4662723"/>
              <a:ext cx="124394" cy="125315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10504361" y="4662723"/>
            <a:ext cx="216535" cy="125730"/>
            <a:chOff x="10504361" y="4662723"/>
            <a:chExt cx="216535" cy="125730"/>
          </a:xfrm>
        </p:grpSpPr>
        <p:pic>
          <p:nvPicPr>
            <p:cNvPr id="226" name="object 22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504361" y="4662723"/>
              <a:ext cx="71871" cy="121630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597080" y="4662723"/>
              <a:ext cx="123242" cy="125315"/>
            </a:xfrm>
            <a:prstGeom prst="rect">
              <a:avLst/>
            </a:prstGeom>
          </p:spPr>
        </p:pic>
      </p:grpSp>
      <p:grpSp>
        <p:nvGrpSpPr>
          <p:cNvPr id="228" name="object 228"/>
          <p:cNvGrpSpPr/>
          <p:nvPr/>
        </p:nvGrpSpPr>
        <p:grpSpPr>
          <a:xfrm>
            <a:off x="10808435" y="4586128"/>
            <a:ext cx="359410" cy="201930"/>
            <a:chOff x="10808435" y="4586128"/>
            <a:chExt cx="359410" cy="201930"/>
          </a:xfrm>
        </p:grpSpPr>
        <p:sp>
          <p:nvSpPr>
            <p:cNvPr id="229" name="object 229"/>
            <p:cNvSpPr/>
            <p:nvPr/>
          </p:nvSpPr>
          <p:spPr>
            <a:xfrm>
              <a:off x="10808435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04840" y="4586128"/>
              <a:ext cx="100667" cy="19822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043978" y="4662723"/>
              <a:ext cx="123241" cy="125315"/>
            </a:xfrm>
            <a:prstGeom prst="rect">
              <a:avLst/>
            </a:prstGeom>
          </p:spPr>
        </p:pic>
      </p:grpSp>
      <p:grpSp>
        <p:nvGrpSpPr>
          <p:cNvPr id="232" name="object 232"/>
          <p:cNvGrpSpPr/>
          <p:nvPr/>
        </p:nvGrpSpPr>
        <p:grpSpPr>
          <a:xfrm>
            <a:off x="11247246" y="4586244"/>
            <a:ext cx="595630" cy="201930"/>
            <a:chOff x="11247246" y="4586244"/>
            <a:chExt cx="595630" cy="201930"/>
          </a:xfrm>
        </p:grpSpPr>
        <p:pic>
          <p:nvPicPr>
            <p:cNvPr id="233" name="object 23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247246" y="4666409"/>
              <a:ext cx="210548" cy="117943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480255" y="4662723"/>
              <a:ext cx="130613" cy="125315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650952" y="4662723"/>
              <a:ext cx="71872" cy="121630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53692" y="4586244"/>
              <a:ext cx="88688" cy="198108"/>
            </a:xfrm>
            <a:prstGeom prst="rect">
              <a:avLst/>
            </a:prstGeom>
          </p:spPr>
        </p:pic>
      </p:grpSp>
      <p:grpSp>
        <p:nvGrpSpPr>
          <p:cNvPr id="237" name="object 237"/>
          <p:cNvGrpSpPr/>
          <p:nvPr/>
        </p:nvGrpSpPr>
        <p:grpSpPr>
          <a:xfrm>
            <a:off x="11921048" y="4662723"/>
            <a:ext cx="418465" cy="181610"/>
            <a:chOff x="11921048" y="4662723"/>
            <a:chExt cx="418465" cy="181610"/>
          </a:xfrm>
        </p:grpSpPr>
        <p:pic>
          <p:nvPicPr>
            <p:cNvPr id="238" name="object 23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921048" y="4666409"/>
              <a:ext cx="127043" cy="177836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070782" y="4662723"/>
              <a:ext cx="130613" cy="12531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239750" y="4666409"/>
              <a:ext cx="99745" cy="121629"/>
            </a:xfrm>
            <a:prstGeom prst="rect">
              <a:avLst/>
            </a:prstGeom>
          </p:spPr>
        </p:pic>
      </p:grpSp>
      <p:pic>
        <p:nvPicPr>
          <p:cNvPr id="241" name="object 24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2437629" y="4586128"/>
            <a:ext cx="124394" cy="201910"/>
          </a:xfrm>
          <a:prstGeom prst="rect">
            <a:avLst/>
          </a:prstGeom>
        </p:spPr>
      </p:pic>
      <p:grpSp>
        <p:nvGrpSpPr>
          <p:cNvPr id="242" name="object 242"/>
          <p:cNvGrpSpPr/>
          <p:nvPr/>
        </p:nvGrpSpPr>
        <p:grpSpPr>
          <a:xfrm>
            <a:off x="12608786" y="4586128"/>
            <a:ext cx="185420" cy="201930"/>
            <a:chOff x="12608786" y="4586128"/>
            <a:chExt cx="185420" cy="201930"/>
          </a:xfrm>
        </p:grpSpPr>
        <p:sp>
          <p:nvSpPr>
            <p:cNvPr id="243" name="object 243"/>
            <p:cNvSpPr/>
            <p:nvPr/>
          </p:nvSpPr>
          <p:spPr>
            <a:xfrm>
              <a:off x="12608786" y="462079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4" name="object 24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669370" y="4586128"/>
              <a:ext cx="124394" cy="201910"/>
            </a:xfrm>
            <a:prstGeom prst="rect">
              <a:avLst/>
            </a:prstGeom>
          </p:spPr>
        </p:pic>
      </p:grpSp>
      <p:sp>
        <p:nvSpPr>
          <p:cNvPr id="245" name="object 245"/>
          <p:cNvSpPr/>
          <p:nvPr/>
        </p:nvSpPr>
        <p:spPr>
          <a:xfrm>
            <a:off x="12899730" y="462079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6" name="object 24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968723" y="4662723"/>
            <a:ext cx="100667" cy="121630"/>
          </a:xfrm>
          <a:prstGeom prst="rect">
            <a:avLst/>
          </a:prstGeom>
        </p:spPr>
      </p:pic>
      <p:grpSp>
        <p:nvGrpSpPr>
          <p:cNvPr id="247" name="object 247"/>
          <p:cNvGrpSpPr/>
          <p:nvPr/>
        </p:nvGrpSpPr>
        <p:grpSpPr>
          <a:xfrm>
            <a:off x="13165566" y="4586128"/>
            <a:ext cx="197485" cy="201930"/>
            <a:chOff x="13165566" y="4586128"/>
            <a:chExt cx="197485" cy="201930"/>
          </a:xfrm>
        </p:grpSpPr>
        <p:sp>
          <p:nvSpPr>
            <p:cNvPr id="248" name="object 248"/>
            <p:cNvSpPr/>
            <p:nvPr/>
          </p:nvSpPr>
          <p:spPr>
            <a:xfrm>
              <a:off x="13165566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1971" y="4586128"/>
              <a:ext cx="100667" cy="198224"/>
            </a:xfrm>
            <a:prstGeom prst="rect">
              <a:avLst/>
            </a:prstGeom>
          </p:spPr>
        </p:pic>
      </p:grpSp>
      <p:grpSp>
        <p:nvGrpSpPr>
          <p:cNvPr id="250" name="object 250"/>
          <p:cNvGrpSpPr/>
          <p:nvPr/>
        </p:nvGrpSpPr>
        <p:grpSpPr>
          <a:xfrm>
            <a:off x="13407443" y="4620798"/>
            <a:ext cx="143510" cy="167640"/>
            <a:chOff x="13407443" y="4620798"/>
            <a:chExt cx="143510" cy="167640"/>
          </a:xfrm>
        </p:grpSpPr>
        <p:sp>
          <p:nvSpPr>
            <p:cNvPr id="251" name="object 251"/>
            <p:cNvSpPr/>
            <p:nvPr/>
          </p:nvSpPr>
          <p:spPr>
            <a:xfrm>
              <a:off x="13407443" y="462079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463881" y="4662839"/>
              <a:ext cx="86729" cy="125200"/>
            </a:xfrm>
            <a:prstGeom prst="rect">
              <a:avLst/>
            </a:prstGeom>
          </p:spPr>
        </p:pic>
      </p:grpSp>
      <p:pic>
        <p:nvPicPr>
          <p:cNvPr id="253" name="object 25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3655885" y="4594306"/>
            <a:ext cx="137064" cy="190046"/>
          </a:xfrm>
          <a:prstGeom prst="rect">
            <a:avLst/>
          </a:prstGeom>
        </p:spPr>
      </p:pic>
      <p:grpSp>
        <p:nvGrpSpPr>
          <p:cNvPr id="254" name="object 254"/>
          <p:cNvGrpSpPr/>
          <p:nvPr/>
        </p:nvGrpSpPr>
        <p:grpSpPr>
          <a:xfrm>
            <a:off x="13840288" y="4622295"/>
            <a:ext cx="356870" cy="166370"/>
            <a:chOff x="13840288" y="4622295"/>
            <a:chExt cx="356870" cy="166370"/>
          </a:xfrm>
        </p:grpSpPr>
        <p:pic>
          <p:nvPicPr>
            <p:cNvPr id="255" name="object 2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840288" y="4662723"/>
              <a:ext cx="124394" cy="125315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14002899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097115" y="4666409"/>
              <a:ext cx="99745" cy="121629"/>
            </a:xfrm>
            <a:prstGeom prst="rect">
              <a:avLst/>
            </a:prstGeom>
          </p:spPr>
        </p:pic>
      </p:grpSp>
      <p:grpSp>
        <p:nvGrpSpPr>
          <p:cNvPr id="258" name="object 258"/>
          <p:cNvGrpSpPr/>
          <p:nvPr/>
        </p:nvGrpSpPr>
        <p:grpSpPr>
          <a:xfrm>
            <a:off x="14244200" y="4662723"/>
            <a:ext cx="217170" cy="125730"/>
            <a:chOff x="14244200" y="4662723"/>
            <a:chExt cx="217170" cy="125730"/>
          </a:xfrm>
        </p:grpSpPr>
        <p:pic>
          <p:nvPicPr>
            <p:cNvPr id="259" name="object 25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4244200" y="4662723"/>
              <a:ext cx="71872" cy="121630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4336898" y="4662723"/>
              <a:ext cx="124394" cy="125315"/>
            </a:xfrm>
            <a:prstGeom prst="rect">
              <a:avLst/>
            </a:prstGeom>
          </p:spPr>
        </p:pic>
      </p:grpSp>
      <p:sp>
        <p:nvSpPr>
          <p:cNvPr id="261" name="object 261"/>
          <p:cNvSpPr/>
          <p:nvPr/>
        </p:nvSpPr>
        <p:spPr>
          <a:xfrm>
            <a:off x="14510704" y="458624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2" name="object 262"/>
          <p:cNvGrpSpPr/>
          <p:nvPr/>
        </p:nvGrpSpPr>
        <p:grpSpPr>
          <a:xfrm>
            <a:off x="14577046" y="4586244"/>
            <a:ext cx="175260" cy="258445"/>
            <a:chOff x="14577046" y="4586244"/>
            <a:chExt cx="175260" cy="258445"/>
          </a:xfrm>
        </p:grpSpPr>
        <p:sp>
          <p:nvSpPr>
            <p:cNvPr id="263" name="object 263"/>
            <p:cNvSpPr/>
            <p:nvPr/>
          </p:nvSpPr>
          <p:spPr>
            <a:xfrm>
              <a:off x="14577046" y="458624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4624846" y="4666409"/>
              <a:ext cx="127042" cy="177836"/>
            </a:xfrm>
            <a:prstGeom prst="rect">
              <a:avLst/>
            </a:prstGeom>
          </p:spPr>
        </p:pic>
      </p:grpSp>
      <p:grpSp>
        <p:nvGrpSpPr>
          <p:cNvPr id="265" name="object 265"/>
          <p:cNvGrpSpPr/>
          <p:nvPr/>
        </p:nvGrpSpPr>
        <p:grpSpPr>
          <a:xfrm>
            <a:off x="14832170" y="4590851"/>
            <a:ext cx="294640" cy="197485"/>
            <a:chOff x="14832170" y="4590851"/>
            <a:chExt cx="294640" cy="197485"/>
          </a:xfrm>
        </p:grpSpPr>
        <p:pic>
          <p:nvPicPr>
            <p:cNvPr id="266" name="object 26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4832170" y="4590851"/>
              <a:ext cx="161597" cy="197187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026478" y="4666409"/>
              <a:ext cx="99745" cy="121629"/>
            </a:xfrm>
            <a:prstGeom prst="rect">
              <a:avLst/>
            </a:prstGeom>
          </p:spPr>
        </p:pic>
      </p:grpSp>
      <p:grpSp>
        <p:nvGrpSpPr>
          <p:cNvPr id="268" name="object 268"/>
          <p:cNvGrpSpPr/>
          <p:nvPr/>
        </p:nvGrpSpPr>
        <p:grpSpPr>
          <a:xfrm>
            <a:off x="15173562" y="4620798"/>
            <a:ext cx="549910" cy="167640"/>
            <a:chOff x="15173562" y="4620798"/>
            <a:chExt cx="549910" cy="167640"/>
          </a:xfrm>
        </p:grpSpPr>
        <p:pic>
          <p:nvPicPr>
            <p:cNvPr id="269" name="object 2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173562" y="4662723"/>
              <a:ext cx="71872" cy="121630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15273652" y="462079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27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333662" y="4662723"/>
              <a:ext cx="130613" cy="125315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502975" y="4666409"/>
              <a:ext cx="99745" cy="12162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5636699" y="4662839"/>
              <a:ext cx="86731" cy="125200"/>
            </a:xfrm>
            <a:prstGeom prst="rect">
              <a:avLst/>
            </a:prstGeom>
          </p:spPr>
        </p:pic>
      </p:grpSp>
      <p:pic>
        <p:nvPicPr>
          <p:cNvPr id="274" name="object 274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15813847" y="4594306"/>
            <a:ext cx="100320" cy="193732"/>
          </a:xfrm>
          <a:prstGeom prst="rect">
            <a:avLst/>
          </a:prstGeom>
        </p:spPr>
      </p:pic>
      <p:pic>
        <p:nvPicPr>
          <p:cNvPr id="275" name="object 275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959433" y="4662723"/>
            <a:ext cx="124394" cy="125315"/>
          </a:xfrm>
          <a:prstGeom prst="rect">
            <a:avLst/>
          </a:prstGeom>
        </p:spPr>
      </p:pic>
      <p:grpSp>
        <p:nvGrpSpPr>
          <p:cNvPr id="276" name="object 276"/>
          <p:cNvGrpSpPr/>
          <p:nvPr/>
        </p:nvGrpSpPr>
        <p:grpSpPr>
          <a:xfrm>
            <a:off x="16133240" y="4662723"/>
            <a:ext cx="262890" cy="125730"/>
            <a:chOff x="16133240" y="4662723"/>
            <a:chExt cx="262890" cy="125730"/>
          </a:xfrm>
        </p:grpSpPr>
        <p:pic>
          <p:nvPicPr>
            <p:cNvPr id="277" name="object 2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33240" y="4662723"/>
              <a:ext cx="100667" cy="121630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272378" y="4662723"/>
              <a:ext cx="123241" cy="125315"/>
            </a:xfrm>
            <a:prstGeom prst="rect">
              <a:avLst/>
            </a:prstGeom>
          </p:spPr>
        </p:pic>
      </p:grpSp>
      <p:pic>
        <p:nvPicPr>
          <p:cNvPr id="279" name="object 27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6485575" y="4594306"/>
            <a:ext cx="100320" cy="193732"/>
          </a:xfrm>
          <a:prstGeom prst="rect">
            <a:avLst/>
          </a:prstGeom>
        </p:spPr>
      </p:pic>
      <p:grpSp>
        <p:nvGrpSpPr>
          <p:cNvPr id="280" name="object 280"/>
          <p:cNvGrpSpPr/>
          <p:nvPr/>
        </p:nvGrpSpPr>
        <p:grpSpPr>
          <a:xfrm>
            <a:off x="16630586" y="4662723"/>
            <a:ext cx="269240" cy="125730"/>
            <a:chOff x="16630586" y="4662723"/>
            <a:chExt cx="269240" cy="125730"/>
          </a:xfrm>
        </p:grpSpPr>
        <p:pic>
          <p:nvPicPr>
            <p:cNvPr id="281" name="object 28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630586" y="4662723"/>
              <a:ext cx="130613" cy="125315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799554" y="4666409"/>
              <a:ext cx="99745" cy="121629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16946640" y="4662723"/>
            <a:ext cx="367030" cy="125730"/>
            <a:chOff x="16946640" y="4662723"/>
            <a:chExt cx="367030" cy="125730"/>
          </a:xfrm>
        </p:grpSpPr>
        <p:pic>
          <p:nvPicPr>
            <p:cNvPr id="284" name="object 28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946640" y="4662723"/>
              <a:ext cx="71872" cy="121630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7049380" y="4662723"/>
              <a:ext cx="100667" cy="121630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89093" y="4662723"/>
              <a:ext cx="124394" cy="125315"/>
            </a:xfrm>
            <a:prstGeom prst="rect">
              <a:avLst/>
            </a:prstGeom>
          </p:spPr>
        </p:pic>
      </p:grpSp>
      <p:sp>
        <p:nvSpPr>
          <p:cNvPr id="287" name="object 287"/>
          <p:cNvSpPr/>
          <p:nvPr/>
        </p:nvSpPr>
        <p:spPr>
          <a:xfrm>
            <a:off x="17362899" y="458624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8" name="object 288"/>
          <p:cNvGrpSpPr/>
          <p:nvPr/>
        </p:nvGrpSpPr>
        <p:grpSpPr>
          <a:xfrm>
            <a:off x="17488445" y="4586244"/>
            <a:ext cx="274955" cy="258445"/>
            <a:chOff x="17488445" y="4586244"/>
            <a:chExt cx="274955" cy="258445"/>
          </a:xfrm>
        </p:grpSpPr>
        <p:pic>
          <p:nvPicPr>
            <p:cNvPr id="289" name="object 2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488445" y="4586244"/>
              <a:ext cx="124386" cy="201794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636336" y="4666409"/>
              <a:ext cx="127042" cy="177836"/>
            </a:xfrm>
            <a:prstGeom prst="rect">
              <a:avLst/>
            </a:prstGeom>
          </p:spPr>
        </p:pic>
      </p:grpSp>
      <p:pic>
        <p:nvPicPr>
          <p:cNvPr id="291" name="object 29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74625" y="5001478"/>
            <a:ext cx="99745" cy="121629"/>
          </a:xfrm>
          <a:prstGeom prst="rect">
            <a:avLst/>
          </a:prstGeom>
        </p:spPr>
      </p:pic>
      <p:grpSp>
        <p:nvGrpSpPr>
          <p:cNvPr id="292" name="object 292"/>
          <p:cNvGrpSpPr/>
          <p:nvPr/>
        </p:nvGrpSpPr>
        <p:grpSpPr>
          <a:xfrm>
            <a:off x="10221709" y="4921197"/>
            <a:ext cx="675005" cy="258445"/>
            <a:chOff x="10221709" y="4921197"/>
            <a:chExt cx="675005" cy="258445"/>
          </a:xfrm>
        </p:grpSpPr>
        <p:pic>
          <p:nvPicPr>
            <p:cNvPr id="293" name="object 29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221709" y="4997791"/>
              <a:ext cx="124386" cy="181523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10387107" y="492131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444466" y="4997791"/>
              <a:ext cx="130613" cy="125315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06409" y="4997791"/>
              <a:ext cx="124394" cy="125315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771807" y="4921197"/>
              <a:ext cx="124394" cy="201910"/>
            </a:xfrm>
            <a:prstGeom prst="rect">
              <a:avLst/>
            </a:prstGeom>
          </p:spPr>
        </p:pic>
      </p:grpSp>
      <p:sp>
        <p:nvSpPr>
          <p:cNvPr id="298" name="object 298"/>
          <p:cNvSpPr/>
          <p:nvPr/>
        </p:nvSpPr>
        <p:spPr>
          <a:xfrm>
            <a:off x="10942964" y="495586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9" name="object 299"/>
          <p:cNvGrpSpPr/>
          <p:nvPr/>
        </p:nvGrpSpPr>
        <p:grpSpPr>
          <a:xfrm>
            <a:off x="11011957" y="4997791"/>
            <a:ext cx="264160" cy="185420"/>
            <a:chOff x="11011957" y="4997791"/>
            <a:chExt cx="264160" cy="185420"/>
          </a:xfrm>
        </p:grpSpPr>
        <p:pic>
          <p:nvPicPr>
            <p:cNvPr id="300" name="object 30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011957" y="4997791"/>
              <a:ext cx="100667" cy="121630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1151440" y="4997791"/>
              <a:ext cx="124624" cy="184978"/>
            </a:xfrm>
            <a:prstGeom prst="rect">
              <a:avLst/>
            </a:prstGeom>
          </p:spPr>
        </p:pic>
      </p:grpSp>
      <p:grpSp>
        <p:nvGrpSpPr>
          <p:cNvPr id="302" name="object 302"/>
          <p:cNvGrpSpPr/>
          <p:nvPr/>
        </p:nvGrpSpPr>
        <p:grpSpPr>
          <a:xfrm>
            <a:off x="11374198" y="4921197"/>
            <a:ext cx="359410" cy="201930"/>
            <a:chOff x="11374198" y="4921197"/>
            <a:chExt cx="359410" cy="201930"/>
          </a:xfrm>
        </p:grpSpPr>
        <p:sp>
          <p:nvSpPr>
            <p:cNvPr id="303" name="object 303"/>
            <p:cNvSpPr/>
            <p:nvPr/>
          </p:nvSpPr>
          <p:spPr>
            <a:xfrm>
              <a:off x="11374198" y="495736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" name="object 30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470603" y="4921197"/>
              <a:ext cx="100667" cy="198224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609741" y="4997791"/>
              <a:ext cx="123242" cy="125315"/>
            </a:xfrm>
            <a:prstGeom prst="rect">
              <a:avLst/>
            </a:prstGeom>
          </p:spPr>
        </p:pic>
      </p:grpSp>
      <p:pic>
        <p:nvPicPr>
          <p:cNvPr id="306" name="object 306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1813355" y="4921197"/>
            <a:ext cx="1621476" cy="258117"/>
          </a:xfrm>
          <a:prstGeom prst="rect">
            <a:avLst/>
          </a:prstGeom>
        </p:spPr>
      </p:pic>
      <p:grpSp>
        <p:nvGrpSpPr>
          <p:cNvPr id="307" name="object 307"/>
          <p:cNvGrpSpPr/>
          <p:nvPr/>
        </p:nvGrpSpPr>
        <p:grpSpPr>
          <a:xfrm>
            <a:off x="13515113" y="4997791"/>
            <a:ext cx="418465" cy="181610"/>
            <a:chOff x="13515113" y="4997791"/>
            <a:chExt cx="418465" cy="181610"/>
          </a:xfrm>
        </p:grpSpPr>
        <p:pic>
          <p:nvPicPr>
            <p:cNvPr id="308" name="object 30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515113" y="5001478"/>
              <a:ext cx="127043" cy="177836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664847" y="4997791"/>
              <a:ext cx="130613" cy="125315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33815" y="5001478"/>
              <a:ext cx="99745" cy="121629"/>
            </a:xfrm>
            <a:prstGeom prst="rect">
              <a:avLst/>
            </a:prstGeom>
          </p:spPr>
        </p:pic>
      </p:grpSp>
      <p:grpSp>
        <p:nvGrpSpPr>
          <p:cNvPr id="311" name="object 311"/>
          <p:cNvGrpSpPr/>
          <p:nvPr/>
        </p:nvGrpSpPr>
        <p:grpSpPr>
          <a:xfrm>
            <a:off x="14040102" y="4921197"/>
            <a:ext cx="1086485" cy="201930"/>
            <a:chOff x="14040102" y="4921197"/>
            <a:chExt cx="1086485" cy="201930"/>
          </a:xfrm>
        </p:grpSpPr>
        <p:pic>
          <p:nvPicPr>
            <p:cNvPr id="312" name="object 31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040102" y="4997791"/>
              <a:ext cx="71872" cy="12163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32707" y="4997791"/>
              <a:ext cx="123242" cy="125315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286241" y="4997791"/>
              <a:ext cx="104123" cy="125315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417891" y="4997791"/>
              <a:ext cx="130613" cy="125315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4588819" y="4997791"/>
              <a:ext cx="71871" cy="121630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4683150" y="4921197"/>
              <a:ext cx="124394" cy="201910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847973" y="4997791"/>
              <a:ext cx="123241" cy="125315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5002198" y="4921197"/>
              <a:ext cx="124394" cy="201910"/>
            </a:xfrm>
            <a:prstGeom prst="rect">
              <a:avLst/>
            </a:prstGeom>
          </p:spPr>
        </p:pic>
      </p:grpSp>
      <p:pic>
        <p:nvPicPr>
          <p:cNvPr id="320" name="object 32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5226222" y="4997791"/>
            <a:ext cx="130613" cy="125315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5559323" y="4997791"/>
            <a:ext cx="124386" cy="181523"/>
          </a:xfrm>
          <a:prstGeom prst="rect">
            <a:avLst/>
          </a:prstGeom>
        </p:spPr>
      </p:pic>
      <p:pic>
        <p:nvPicPr>
          <p:cNvPr id="322" name="object 32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5397381" y="4997791"/>
            <a:ext cx="71872" cy="121630"/>
          </a:xfrm>
          <a:prstGeom prst="rect">
            <a:avLst/>
          </a:prstGeom>
        </p:spPr>
      </p:pic>
      <p:grpSp>
        <p:nvGrpSpPr>
          <p:cNvPr id="323" name="object 323"/>
          <p:cNvGrpSpPr/>
          <p:nvPr/>
        </p:nvGrpSpPr>
        <p:grpSpPr>
          <a:xfrm>
            <a:off x="15715736" y="4955866"/>
            <a:ext cx="387985" cy="167640"/>
            <a:chOff x="15715736" y="4955866"/>
            <a:chExt cx="387985" cy="167640"/>
          </a:xfrm>
        </p:grpSpPr>
        <p:pic>
          <p:nvPicPr>
            <p:cNvPr id="324" name="object 3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15736" y="4997791"/>
              <a:ext cx="130613" cy="125315"/>
            </a:xfrm>
            <a:prstGeom prst="rect">
              <a:avLst/>
            </a:prstGeom>
          </p:spPr>
        </p:pic>
        <p:pic>
          <p:nvPicPr>
            <p:cNvPr id="325" name="object 32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873418" y="4997907"/>
              <a:ext cx="86729" cy="125200"/>
            </a:xfrm>
            <a:prstGeom prst="rect">
              <a:avLst/>
            </a:prstGeom>
          </p:spPr>
        </p:pic>
        <p:sp>
          <p:nvSpPr>
            <p:cNvPr id="326" name="object 326"/>
            <p:cNvSpPr/>
            <p:nvPr/>
          </p:nvSpPr>
          <p:spPr>
            <a:xfrm>
              <a:off x="15987560" y="4955876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5" h="167639">
                  <a:moveTo>
                    <a:pt x="59664" y="161937"/>
                  </a:moveTo>
                  <a:lnTo>
                    <a:pt x="55397" y="148577"/>
                  </a:lnTo>
                  <a:lnTo>
                    <a:pt x="50215" y="152374"/>
                  </a:lnTo>
                  <a:lnTo>
                    <a:pt x="36398" y="152374"/>
                  </a:lnTo>
                  <a:lnTo>
                    <a:pt x="28790" y="142011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05"/>
                  </a:lnTo>
                  <a:lnTo>
                    <a:pt x="28790" y="45605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05"/>
                  </a:lnTo>
                  <a:lnTo>
                    <a:pt x="0" y="45605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099"/>
                  </a:lnTo>
                  <a:lnTo>
                    <a:pt x="12890" y="144411"/>
                  </a:lnTo>
                  <a:lnTo>
                    <a:pt x="15062" y="151371"/>
                  </a:lnTo>
                  <a:lnTo>
                    <a:pt x="19291" y="158305"/>
                  </a:lnTo>
                  <a:lnTo>
                    <a:pt x="26606" y="167233"/>
                  </a:lnTo>
                  <a:lnTo>
                    <a:pt x="39852" y="167233"/>
                  </a:lnTo>
                  <a:lnTo>
                    <a:pt x="45148" y="167233"/>
                  </a:lnTo>
                  <a:lnTo>
                    <a:pt x="55740" y="164363"/>
                  </a:lnTo>
                  <a:lnTo>
                    <a:pt x="59664" y="161937"/>
                  </a:lnTo>
                  <a:close/>
                </a:path>
                <a:path w="116205" h="167639">
                  <a:moveTo>
                    <a:pt x="113106" y="45605"/>
                  </a:moveTo>
                  <a:lnTo>
                    <a:pt x="96291" y="45605"/>
                  </a:lnTo>
                  <a:lnTo>
                    <a:pt x="96291" y="163550"/>
                  </a:lnTo>
                  <a:lnTo>
                    <a:pt x="113106" y="163550"/>
                  </a:lnTo>
                  <a:lnTo>
                    <a:pt x="113106" y="45605"/>
                  </a:lnTo>
                  <a:close/>
                </a:path>
                <a:path w="116205" h="167639">
                  <a:moveTo>
                    <a:pt x="115747" y="7823"/>
                  </a:moveTo>
                  <a:lnTo>
                    <a:pt x="112636" y="2997"/>
                  </a:lnTo>
                  <a:lnTo>
                    <a:pt x="107797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27" y="7823"/>
                  </a:lnTo>
                  <a:lnTo>
                    <a:pt x="93751" y="13931"/>
                  </a:lnTo>
                  <a:lnTo>
                    <a:pt x="96748" y="18999"/>
                  </a:lnTo>
                  <a:lnTo>
                    <a:pt x="101701" y="21996"/>
                  </a:lnTo>
                  <a:lnTo>
                    <a:pt x="107797" y="21996"/>
                  </a:lnTo>
                  <a:lnTo>
                    <a:pt x="112636" y="18999"/>
                  </a:lnTo>
                  <a:lnTo>
                    <a:pt x="115747" y="13931"/>
                  </a:lnTo>
                  <a:lnTo>
                    <a:pt x="115747" y="782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7" name="object 327"/>
          <p:cNvGrpSpPr/>
          <p:nvPr/>
        </p:nvGrpSpPr>
        <p:grpSpPr>
          <a:xfrm>
            <a:off x="16150310" y="4997791"/>
            <a:ext cx="264160" cy="185420"/>
            <a:chOff x="16150310" y="4997791"/>
            <a:chExt cx="264160" cy="185420"/>
          </a:xfrm>
        </p:grpSpPr>
        <p:pic>
          <p:nvPicPr>
            <p:cNvPr id="328" name="object 32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50310" y="4997791"/>
              <a:ext cx="100667" cy="121630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6289793" y="4997791"/>
              <a:ext cx="124624" cy="184978"/>
            </a:xfrm>
            <a:prstGeom prst="rect">
              <a:avLst/>
            </a:prstGeom>
          </p:spPr>
        </p:pic>
      </p:grpSp>
      <p:grpSp>
        <p:nvGrpSpPr>
          <p:cNvPr id="330" name="object 330"/>
          <p:cNvGrpSpPr/>
          <p:nvPr/>
        </p:nvGrpSpPr>
        <p:grpSpPr>
          <a:xfrm>
            <a:off x="16512550" y="4921197"/>
            <a:ext cx="359410" cy="201930"/>
            <a:chOff x="16512550" y="4921197"/>
            <a:chExt cx="359410" cy="201930"/>
          </a:xfrm>
        </p:grpSpPr>
        <p:sp>
          <p:nvSpPr>
            <p:cNvPr id="331" name="object 331"/>
            <p:cNvSpPr/>
            <p:nvPr/>
          </p:nvSpPr>
          <p:spPr>
            <a:xfrm>
              <a:off x="16512550" y="495736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2" name="object 33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608955" y="4921197"/>
              <a:ext cx="100667" cy="198224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748092" y="4997791"/>
              <a:ext cx="123242" cy="125315"/>
            </a:xfrm>
            <a:prstGeom prst="rect">
              <a:avLst/>
            </a:prstGeom>
          </p:spPr>
        </p:pic>
      </p:grpSp>
      <p:pic>
        <p:nvPicPr>
          <p:cNvPr id="334" name="object 33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6969930" y="4997791"/>
            <a:ext cx="71872" cy="121630"/>
          </a:xfrm>
          <a:prstGeom prst="rect">
            <a:avLst/>
          </a:prstGeom>
        </p:spPr>
      </p:pic>
      <p:grpSp>
        <p:nvGrpSpPr>
          <p:cNvPr id="335" name="object 335"/>
          <p:cNvGrpSpPr/>
          <p:nvPr/>
        </p:nvGrpSpPr>
        <p:grpSpPr>
          <a:xfrm>
            <a:off x="17062418" y="4997791"/>
            <a:ext cx="374015" cy="125730"/>
            <a:chOff x="17062418" y="4997791"/>
            <a:chExt cx="374015" cy="125730"/>
          </a:xfrm>
        </p:grpSpPr>
        <p:pic>
          <p:nvPicPr>
            <p:cNvPr id="336" name="object 33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7211691" y="4997907"/>
              <a:ext cx="86729" cy="125200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62418" y="4997791"/>
              <a:ext cx="123242" cy="125315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36085" y="5001478"/>
              <a:ext cx="99745" cy="121629"/>
            </a:xfrm>
            <a:prstGeom prst="rect">
              <a:avLst/>
            </a:prstGeom>
          </p:spPr>
        </p:pic>
      </p:grpSp>
      <p:grpSp>
        <p:nvGrpSpPr>
          <p:cNvPr id="339" name="object 339"/>
          <p:cNvGrpSpPr/>
          <p:nvPr/>
        </p:nvGrpSpPr>
        <p:grpSpPr>
          <a:xfrm>
            <a:off x="17483170" y="4921313"/>
            <a:ext cx="226695" cy="201930"/>
            <a:chOff x="17483170" y="4921313"/>
            <a:chExt cx="226695" cy="201930"/>
          </a:xfrm>
        </p:grpSpPr>
        <p:sp>
          <p:nvSpPr>
            <p:cNvPr id="340" name="object 340"/>
            <p:cNvSpPr/>
            <p:nvPr/>
          </p:nvSpPr>
          <p:spPr>
            <a:xfrm>
              <a:off x="17483163" y="4921319"/>
              <a:ext cx="115570" cy="201930"/>
            </a:xfrm>
            <a:custGeom>
              <a:avLst/>
              <a:gdLst/>
              <a:ahLst/>
              <a:cxnLst/>
              <a:rect l="l" t="t" r="r" b="b"/>
              <a:pathLst>
                <a:path w="115569" h="201929">
                  <a:moveTo>
                    <a:pt x="16814" y="0"/>
                  </a:moveTo>
                  <a:lnTo>
                    <a:pt x="0" y="0"/>
                  </a:lnTo>
                  <a:lnTo>
                    <a:pt x="0" y="198107"/>
                  </a:lnTo>
                  <a:lnTo>
                    <a:pt x="16814" y="198107"/>
                  </a:lnTo>
                  <a:lnTo>
                    <a:pt x="16814" y="0"/>
                  </a:lnTo>
                  <a:close/>
                </a:path>
                <a:path w="115569" h="201929">
                  <a:moveTo>
                    <a:pt x="115531" y="196494"/>
                  </a:moveTo>
                  <a:lnTo>
                    <a:pt x="111264" y="183134"/>
                  </a:lnTo>
                  <a:lnTo>
                    <a:pt x="106083" y="186931"/>
                  </a:lnTo>
                  <a:lnTo>
                    <a:pt x="92265" y="186931"/>
                  </a:lnTo>
                  <a:lnTo>
                    <a:pt x="84658" y="176568"/>
                  </a:lnTo>
                  <a:lnTo>
                    <a:pt x="84658" y="92837"/>
                  </a:lnTo>
                  <a:lnTo>
                    <a:pt x="114033" y="92837"/>
                  </a:lnTo>
                  <a:lnTo>
                    <a:pt x="114033" y="80162"/>
                  </a:lnTo>
                  <a:lnTo>
                    <a:pt x="84658" y="80162"/>
                  </a:lnTo>
                  <a:lnTo>
                    <a:pt x="84658" y="36055"/>
                  </a:lnTo>
                  <a:lnTo>
                    <a:pt x="67843" y="36055"/>
                  </a:lnTo>
                  <a:lnTo>
                    <a:pt x="67843" y="80162"/>
                  </a:lnTo>
                  <a:lnTo>
                    <a:pt x="55867" y="80162"/>
                  </a:lnTo>
                  <a:lnTo>
                    <a:pt x="55867" y="92837"/>
                  </a:lnTo>
                  <a:lnTo>
                    <a:pt x="67843" y="92837"/>
                  </a:lnTo>
                  <a:lnTo>
                    <a:pt x="67843" y="167703"/>
                  </a:lnTo>
                  <a:lnTo>
                    <a:pt x="67957" y="172656"/>
                  </a:lnTo>
                  <a:lnTo>
                    <a:pt x="68757" y="178968"/>
                  </a:lnTo>
                  <a:lnTo>
                    <a:pt x="70929" y="185928"/>
                  </a:lnTo>
                  <a:lnTo>
                    <a:pt x="75158" y="192862"/>
                  </a:lnTo>
                  <a:lnTo>
                    <a:pt x="82473" y="201790"/>
                  </a:lnTo>
                  <a:lnTo>
                    <a:pt x="95719" y="201790"/>
                  </a:lnTo>
                  <a:lnTo>
                    <a:pt x="101015" y="201790"/>
                  </a:lnTo>
                  <a:lnTo>
                    <a:pt x="111607" y="198920"/>
                  </a:lnTo>
                  <a:lnTo>
                    <a:pt x="115531" y="196494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1" name="object 34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7622883" y="4997907"/>
              <a:ext cx="86729" cy="125200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10067829" y="5252925"/>
            <a:ext cx="227329" cy="205740"/>
            <a:chOff x="10067829" y="5252925"/>
            <a:chExt cx="227329" cy="205740"/>
          </a:xfrm>
        </p:grpSpPr>
        <p:pic>
          <p:nvPicPr>
            <p:cNvPr id="343" name="object 3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67829" y="5332860"/>
              <a:ext cx="130613" cy="125315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228390" y="5252925"/>
              <a:ext cx="66689" cy="201564"/>
            </a:xfrm>
            <a:prstGeom prst="rect">
              <a:avLst/>
            </a:prstGeom>
          </p:spPr>
        </p:pic>
      </p:grpSp>
      <p:pic>
        <p:nvPicPr>
          <p:cNvPr id="345" name="object 34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0361538" y="5336546"/>
            <a:ext cx="127043" cy="177836"/>
          </a:xfrm>
          <a:prstGeom prst="rect">
            <a:avLst/>
          </a:prstGeom>
        </p:spPr>
      </p:pic>
      <p:grpSp>
        <p:nvGrpSpPr>
          <p:cNvPr id="346" name="object 346"/>
          <p:cNvGrpSpPr/>
          <p:nvPr/>
        </p:nvGrpSpPr>
        <p:grpSpPr>
          <a:xfrm>
            <a:off x="10511271" y="5332860"/>
            <a:ext cx="269240" cy="125730"/>
            <a:chOff x="10511271" y="5332860"/>
            <a:chExt cx="269240" cy="125730"/>
          </a:xfrm>
        </p:grpSpPr>
        <p:pic>
          <p:nvPicPr>
            <p:cNvPr id="347" name="object 3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80240" y="5336546"/>
              <a:ext cx="99745" cy="121629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511271" y="5332860"/>
              <a:ext cx="130613" cy="125315"/>
            </a:xfrm>
            <a:prstGeom prst="rect">
              <a:avLst/>
            </a:prstGeom>
          </p:spPr>
        </p:pic>
      </p:grpSp>
      <p:pic>
        <p:nvPicPr>
          <p:cNvPr id="349" name="object 349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0827325" y="5332860"/>
            <a:ext cx="71872" cy="121630"/>
          </a:xfrm>
          <a:prstGeom prst="rect">
            <a:avLst/>
          </a:prstGeom>
        </p:spPr>
      </p:pic>
      <p:grpSp>
        <p:nvGrpSpPr>
          <p:cNvPr id="350" name="object 350"/>
          <p:cNvGrpSpPr/>
          <p:nvPr/>
        </p:nvGrpSpPr>
        <p:grpSpPr>
          <a:xfrm>
            <a:off x="10989267" y="5332860"/>
            <a:ext cx="345440" cy="125730"/>
            <a:chOff x="10989267" y="5332860"/>
            <a:chExt cx="345440" cy="125730"/>
          </a:xfrm>
        </p:grpSpPr>
        <p:pic>
          <p:nvPicPr>
            <p:cNvPr id="351" name="object 35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989267" y="5332860"/>
              <a:ext cx="181408" cy="121630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209837" y="5332860"/>
              <a:ext cx="124394" cy="125315"/>
            </a:xfrm>
            <a:prstGeom prst="rect">
              <a:avLst/>
            </a:prstGeom>
          </p:spPr>
        </p:pic>
      </p:grpSp>
      <p:grpSp>
        <p:nvGrpSpPr>
          <p:cNvPr id="353" name="object 353"/>
          <p:cNvGrpSpPr/>
          <p:nvPr/>
        </p:nvGrpSpPr>
        <p:grpSpPr>
          <a:xfrm>
            <a:off x="11383643" y="5332860"/>
            <a:ext cx="257810" cy="181610"/>
            <a:chOff x="11383643" y="5332860"/>
            <a:chExt cx="257810" cy="181610"/>
          </a:xfrm>
        </p:grpSpPr>
        <p:pic>
          <p:nvPicPr>
            <p:cNvPr id="354" name="object 3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3643" y="5332860"/>
              <a:ext cx="100667" cy="121630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514256" y="5336546"/>
              <a:ext cx="127042" cy="177836"/>
            </a:xfrm>
            <a:prstGeom prst="rect">
              <a:avLst/>
            </a:prstGeom>
          </p:spPr>
        </p:pic>
      </p:grpSp>
      <p:pic>
        <p:nvPicPr>
          <p:cNvPr id="356" name="object 35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11723884" y="5256381"/>
            <a:ext cx="1614796" cy="201794"/>
          </a:xfrm>
          <a:prstGeom prst="rect">
            <a:avLst/>
          </a:prstGeom>
        </p:spPr>
      </p:pic>
      <p:grpSp>
        <p:nvGrpSpPr>
          <p:cNvPr id="357" name="object 357"/>
          <p:cNvGrpSpPr/>
          <p:nvPr/>
        </p:nvGrpSpPr>
        <p:grpSpPr>
          <a:xfrm>
            <a:off x="13461001" y="5264626"/>
            <a:ext cx="337185" cy="193675"/>
            <a:chOff x="13461001" y="5264626"/>
            <a:chExt cx="337185" cy="193675"/>
          </a:xfrm>
        </p:grpSpPr>
        <p:sp>
          <p:nvSpPr>
            <p:cNvPr id="358" name="object 358"/>
            <p:cNvSpPr/>
            <p:nvPr/>
          </p:nvSpPr>
          <p:spPr>
            <a:xfrm>
              <a:off x="13460997" y="5264626"/>
              <a:ext cx="97155" cy="189230"/>
            </a:xfrm>
            <a:custGeom>
              <a:avLst/>
              <a:gdLst/>
              <a:ahLst/>
              <a:cxnLst/>
              <a:rect l="l" t="t" r="r" b="b"/>
              <a:pathLst>
                <a:path w="97155" h="189229">
                  <a:moveTo>
                    <a:pt x="97091" y="173990"/>
                  </a:moveTo>
                  <a:lnTo>
                    <a:pt x="17500" y="173990"/>
                  </a:lnTo>
                  <a:lnTo>
                    <a:pt x="17500" y="0"/>
                  </a:lnTo>
                  <a:lnTo>
                    <a:pt x="0" y="0"/>
                  </a:lnTo>
                  <a:lnTo>
                    <a:pt x="0" y="173990"/>
                  </a:lnTo>
                  <a:lnTo>
                    <a:pt x="0" y="189230"/>
                  </a:lnTo>
                  <a:lnTo>
                    <a:pt x="97091" y="189230"/>
                  </a:lnTo>
                  <a:lnTo>
                    <a:pt x="97091" y="17399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586547" y="5332860"/>
              <a:ext cx="123242" cy="125315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13738008" y="529243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1" name="object 361"/>
          <p:cNvGrpSpPr/>
          <p:nvPr/>
        </p:nvGrpSpPr>
        <p:grpSpPr>
          <a:xfrm>
            <a:off x="13891428" y="5332976"/>
            <a:ext cx="220979" cy="125730"/>
            <a:chOff x="13891428" y="5332976"/>
            <a:chExt cx="220979" cy="125730"/>
          </a:xfrm>
        </p:grpSpPr>
        <p:pic>
          <p:nvPicPr>
            <p:cNvPr id="362" name="object 36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891428" y="5336546"/>
              <a:ext cx="99745" cy="121629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025128" y="5332976"/>
              <a:ext cx="86731" cy="125200"/>
            </a:xfrm>
            <a:prstGeom prst="rect">
              <a:avLst/>
            </a:prstGeom>
          </p:spPr>
        </p:pic>
      </p:grpSp>
      <p:grpSp>
        <p:nvGrpSpPr>
          <p:cNvPr id="364" name="object 364"/>
          <p:cNvGrpSpPr/>
          <p:nvPr/>
        </p:nvGrpSpPr>
        <p:grpSpPr>
          <a:xfrm>
            <a:off x="14210913" y="5256381"/>
            <a:ext cx="629920" cy="201930"/>
            <a:chOff x="14210913" y="5256381"/>
            <a:chExt cx="629920" cy="201930"/>
          </a:xfrm>
        </p:grpSpPr>
        <p:pic>
          <p:nvPicPr>
            <p:cNvPr id="365" name="object 36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10913" y="5256381"/>
              <a:ext cx="88688" cy="198108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37841" y="5332860"/>
              <a:ext cx="100667" cy="121630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476979" y="5332860"/>
              <a:ext cx="130613" cy="125315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4629707" y="5336546"/>
              <a:ext cx="210548" cy="117943"/>
            </a:xfrm>
            <a:prstGeom prst="rect">
              <a:avLst/>
            </a:prstGeom>
          </p:spPr>
        </p:pic>
      </p:grpSp>
      <p:grpSp>
        <p:nvGrpSpPr>
          <p:cNvPr id="369" name="object 369"/>
          <p:cNvGrpSpPr/>
          <p:nvPr/>
        </p:nvGrpSpPr>
        <p:grpSpPr>
          <a:xfrm>
            <a:off x="14931594" y="5256381"/>
            <a:ext cx="274955" cy="258445"/>
            <a:chOff x="14931594" y="5256381"/>
            <a:chExt cx="274955" cy="258445"/>
          </a:xfrm>
        </p:grpSpPr>
        <p:pic>
          <p:nvPicPr>
            <p:cNvPr id="370" name="object 37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931594" y="5256381"/>
              <a:ext cx="124386" cy="201794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79485" y="5336546"/>
              <a:ext cx="127042" cy="177836"/>
            </a:xfrm>
            <a:prstGeom prst="rect">
              <a:avLst/>
            </a:prstGeom>
          </p:spPr>
        </p:pic>
      </p:grpSp>
      <p:grpSp>
        <p:nvGrpSpPr>
          <p:cNvPr id="372" name="object 372"/>
          <p:cNvGrpSpPr/>
          <p:nvPr/>
        </p:nvGrpSpPr>
        <p:grpSpPr>
          <a:xfrm>
            <a:off x="15295906" y="5290935"/>
            <a:ext cx="280035" cy="167640"/>
            <a:chOff x="15295906" y="5290935"/>
            <a:chExt cx="280035" cy="167640"/>
          </a:xfrm>
        </p:grpSpPr>
        <p:pic>
          <p:nvPicPr>
            <p:cNvPr id="373" name="object 37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295906" y="5336546"/>
              <a:ext cx="99745" cy="121629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5429745" y="5332975"/>
              <a:ext cx="86731" cy="125200"/>
            </a:xfrm>
            <a:prstGeom prst="rect">
              <a:avLst/>
            </a:prstGeom>
          </p:spPr>
        </p:pic>
        <p:sp>
          <p:nvSpPr>
            <p:cNvPr id="375" name="object 375"/>
            <p:cNvSpPr/>
            <p:nvPr/>
          </p:nvSpPr>
          <p:spPr>
            <a:xfrm>
              <a:off x="15553679" y="529093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6" name="object 376"/>
          <p:cNvGrpSpPr/>
          <p:nvPr/>
        </p:nvGrpSpPr>
        <p:grpSpPr>
          <a:xfrm>
            <a:off x="15622672" y="5332860"/>
            <a:ext cx="264160" cy="185420"/>
            <a:chOff x="15622672" y="5332860"/>
            <a:chExt cx="264160" cy="185420"/>
          </a:xfrm>
        </p:grpSpPr>
        <p:pic>
          <p:nvPicPr>
            <p:cNvPr id="377" name="object 37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22672" y="5332860"/>
              <a:ext cx="100667" cy="121630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762154" y="5332860"/>
              <a:ext cx="124625" cy="184978"/>
            </a:xfrm>
            <a:prstGeom prst="rect">
              <a:avLst/>
            </a:prstGeom>
          </p:spPr>
        </p:pic>
      </p:grpSp>
      <p:grpSp>
        <p:nvGrpSpPr>
          <p:cNvPr id="379" name="object 379"/>
          <p:cNvGrpSpPr/>
          <p:nvPr/>
        </p:nvGrpSpPr>
        <p:grpSpPr>
          <a:xfrm>
            <a:off x="15984912" y="5256265"/>
            <a:ext cx="359410" cy="201930"/>
            <a:chOff x="15984912" y="5256265"/>
            <a:chExt cx="359410" cy="201930"/>
          </a:xfrm>
        </p:grpSpPr>
        <p:sp>
          <p:nvSpPr>
            <p:cNvPr id="380" name="object 380"/>
            <p:cNvSpPr/>
            <p:nvPr/>
          </p:nvSpPr>
          <p:spPr>
            <a:xfrm>
              <a:off x="15984912" y="529243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81318" y="5256265"/>
              <a:ext cx="100667" cy="198224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220455" y="5332860"/>
              <a:ext cx="123242" cy="125315"/>
            </a:xfrm>
            <a:prstGeom prst="rect">
              <a:avLst/>
            </a:prstGeom>
          </p:spPr>
        </p:pic>
      </p:grpSp>
      <p:grpSp>
        <p:nvGrpSpPr>
          <p:cNvPr id="383" name="object 383"/>
          <p:cNvGrpSpPr/>
          <p:nvPr/>
        </p:nvGrpSpPr>
        <p:grpSpPr>
          <a:xfrm>
            <a:off x="16442290" y="5256265"/>
            <a:ext cx="940435" cy="261620"/>
            <a:chOff x="16442290" y="5256265"/>
            <a:chExt cx="940435" cy="261620"/>
          </a:xfrm>
        </p:grpSpPr>
        <p:pic>
          <p:nvPicPr>
            <p:cNvPr id="384" name="object 38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6442290" y="5256265"/>
              <a:ext cx="100667" cy="198224"/>
            </a:xfrm>
            <a:prstGeom prst="rect">
              <a:avLst/>
            </a:prstGeom>
          </p:spPr>
        </p:pic>
        <p:pic>
          <p:nvPicPr>
            <p:cNvPr id="385" name="object 38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582004" y="5332860"/>
              <a:ext cx="124394" cy="125315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6742426" y="5332975"/>
              <a:ext cx="86729" cy="125200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9008" y="5256265"/>
              <a:ext cx="100667" cy="198224"/>
            </a:xfrm>
            <a:prstGeom prst="rect">
              <a:avLst/>
            </a:prstGeom>
          </p:spPr>
        </p:pic>
        <p:sp>
          <p:nvSpPr>
            <p:cNvPr id="388" name="object 388"/>
            <p:cNvSpPr/>
            <p:nvPr/>
          </p:nvSpPr>
          <p:spPr>
            <a:xfrm>
              <a:off x="17005265" y="529243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9" name="object 3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092802" y="5332860"/>
              <a:ext cx="124394" cy="125315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7257970" y="5332860"/>
              <a:ext cx="124624" cy="184978"/>
            </a:xfrm>
            <a:prstGeom prst="rect">
              <a:avLst/>
            </a:prstGeom>
          </p:spPr>
        </p:pic>
      </p:grpSp>
      <p:sp>
        <p:nvSpPr>
          <p:cNvPr id="391" name="object 391"/>
          <p:cNvSpPr/>
          <p:nvPr/>
        </p:nvSpPr>
        <p:spPr>
          <a:xfrm>
            <a:off x="10074504" y="5622207"/>
            <a:ext cx="121285" cy="167640"/>
          </a:xfrm>
          <a:custGeom>
            <a:avLst/>
            <a:gdLst/>
            <a:ahLst/>
            <a:cxnLst/>
            <a:rect l="l" t="t" r="r" b="b"/>
            <a:pathLst>
              <a:path w="121284" h="167639">
                <a:moveTo>
                  <a:pt x="121170" y="48717"/>
                </a:moveTo>
                <a:lnTo>
                  <a:pt x="99745" y="48717"/>
                </a:lnTo>
                <a:lnTo>
                  <a:pt x="106197" y="0"/>
                </a:lnTo>
                <a:lnTo>
                  <a:pt x="94792" y="0"/>
                </a:lnTo>
                <a:lnTo>
                  <a:pt x="88226" y="48717"/>
                </a:lnTo>
                <a:lnTo>
                  <a:pt x="86842" y="48717"/>
                </a:lnTo>
                <a:lnTo>
                  <a:pt x="86842" y="60121"/>
                </a:lnTo>
                <a:lnTo>
                  <a:pt x="80391" y="107467"/>
                </a:lnTo>
                <a:lnTo>
                  <a:pt x="34099" y="107467"/>
                </a:lnTo>
                <a:lnTo>
                  <a:pt x="40652" y="60121"/>
                </a:lnTo>
                <a:lnTo>
                  <a:pt x="86842" y="60121"/>
                </a:lnTo>
                <a:lnTo>
                  <a:pt x="86842" y="48717"/>
                </a:lnTo>
                <a:lnTo>
                  <a:pt x="42037" y="48717"/>
                </a:lnTo>
                <a:lnTo>
                  <a:pt x="48717" y="0"/>
                </a:lnTo>
                <a:lnTo>
                  <a:pt x="37198" y="0"/>
                </a:lnTo>
                <a:lnTo>
                  <a:pt x="30746" y="48717"/>
                </a:lnTo>
                <a:lnTo>
                  <a:pt x="0" y="48717"/>
                </a:lnTo>
                <a:lnTo>
                  <a:pt x="0" y="60121"/>
                </a:lnTo>
                <a:lnTo>
                  <a:pt x="29375" y="60121"/>
                </a:lnTo>
                <a:lnTo>
                  <a:pt x="22809" y="107467"/>
                </a:lnTo>
                <a:lnTo>
                  <a:pt x="0" y="107467"/>
                </a:lnTo>
                <a:lnTo>
                  <a:pt x="0" y="118872"/>
                </a:lnTo>
                <a:lnTo>
                  <a:pt x="21310" y="118872"/>
                </a:lnTo>
                <a:lnTo>
                  <a:pt x="14859" y="167360"/>
                </a:lnTo>
                <a:lnTo>
                  <a:pt x="26263" y="167360"/>
                </a:lnTo>
                <a:lnTo>
                  <a:pt x="32715" y="118872"/>
                </a:lnTo>
                <a:lnTo>
                  <a:pt x="78892" y="118872"/>
                </a:lnTo>
                <a:lnTo>
                  <a:pt x="72453" y="167360"/>
                </a:lnTo>
                <a:lnTo>
                  <a:pt x="83845" y="167360"/>
                </a:lnTo>
                <a:lnTo>
                  <a:pt x="90297" y="118872"/>
                </a:lnTo>
                <a:lnTo>
                  <a:pt x="121170" y="118872"/>
                </a:lnTo>
                <a:lnTo>
                  <a:pt x="121170" y="107467"/>
                </a:lnTo>
                <a:lnTo>
                  <a:pt x="91681" y="107467"/>
                </a:lnTo>
                <a:lnTo>
                  <a:pt x="98247" y="60121"/>
                </a:lnTo>
                <a:lnTo>
                  <a:pt x="121170" y="60121"/>
                </a:lnTo>
                <a:lnTo>
                  <a:pt x="121170" y="48717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2" name="object 392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0249122" y="5599511"/>
            <a:ext cx="137064" cy="190046"/>
          </a:xfrm>
          <a:prstGeom prst="rect">
            <a:avLst/>
          </a:prstGeom>
        </p:spPr>
      </p:pic>
      <p:grpSp>
        <p:nvGrpSpPr>
          <p:cNvPr id="393" name="object 393"/>
          <p:cNvGrpSpPr/>
          <p:nvPr/>
        </p:nvGrpSpPr>
        <p:grpSpPr>
          <a:xfrm>
            <a:off x="10433525" y="5627500"/>
            <a:ext cx="356235" cy="166370"/>
            <a:chOff x="10433525" y="5627500"/>
            <a:chExt cx="356235" cy="166370"/>
          </a:xfrm>
        </p:grpSpPr>
        <p:pic>
          <p:nvPicPr>
            <p:cNvPr id="394" name="object 39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33525" y="5667928"/>
              <a:ext cx="124394" cy="125315"/>
            </a:xfrm>
            <a:prstGeom prst="rect">
              <a:avLst/>
            </a:prstGeom>
          </p:spPr>
        </p:pic>
        <p:sp>
          <p:nvSpPr>
            <p:cNvPr id="395" name="object 395"/>
            <p:cNvSpPr/>
            <p:nvPr/>
          </p:nvSpPr>
          <p:spPr>
            <a:xfrm>
              <a:off x="10595352" y="562750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6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0689569" y="5671614"/>
              <a:ext cx="99745" cy="121629"/>
            </a:xfrm>
            <a:prstGeom prst="rect">
              <a:avLst/>
            </a:prstGeom>
          </p:spPr>
        </p:pic>
      </p:grpSp>
      <p:grpSp>
        <p:nvGrpSpPr>
          <p:cNvPr id="397" name="object 397"/>
          <p:cNvGrpSpPr/>
          <p:nvPr/>
        </p:nvGrpSpPr>
        <p:grpSpPr>
          <a:xfrm>
            <a:off x="10836654" y="5667928"/>
            <a:ext cx="217170" cy="125730"/>
            <a:chOff x="10836654" y="5667928"/>
            <a:chExt cx="217170" cy="125730"/>
          </a:xfrm>
        </p:grpSpPr>
        <p:pic>
          <p:nvPicPr>
            <p:cNvPr id="398" name="object 39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29373" y="5667928"/>
              <a:ext cx="124394" cy="125315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0836654" y="5667928"/>
              <a:ext cx="71872" cy="121630"/>
            </a:xfrm>
            <a:prstGeom prst="rect">
              <a:avLst/>
            </a:prstGeom>
          </p:spPr>
        </p:pic>
      </p:grpSp>
      <p:sp>
        <p:nvSpPr>
          <p:cNvPr id="400" name="object 400"/>
          <p:cNvSpPr/>
          <p:nvPr/>
        </p:nvSpPr>
        <p:spPr>
          <a:xfrm>
            <a:off x="11103180" y="559144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1" name="object 401"/>
          <p:cNvGrpSpPr/>
          <p:nvPr/>
        </p:nvGrpSpPr>
        <p:grpSpPr>
          <a:xfrm>
            <a:off x="11169524" y="5591449"/>
            <a:ext cx="490220" cy="258445"/>
            <a:chOff x="11169524" y="5591449"/>
            <a:chExt cx="490220" cy="258445"/>
          </a:xfrm>
        </p:grpSpPr>
        <p:sp>
          <p:nvSpPr>
            <p:cNvPr id="402" name="object 402"/>
            <p:cNvSpPr/>
            <p:nvPr/>
          </p:nvSpPr>
          <p:spPr>
            <a:xfrm>
              <a:off x="11169524" y="559144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3" name="object 40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217300" y="5671614"/>
              <a:ext cx="127043" cy="177836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365421" y="5596057"/>
              <a:ext cx="161597" cy="197187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559729" y="5671614"/>
              <a:ext cx="99745" cy="121629"/>
            </a:xfrm>
            <a:prstGeom prst="rect">
              <a:avLst/>
            </a:prstGeom>
          </p:spPr>
        </p:pic>
      </p:grpSp>
      <p:grpSp>
        <p:nvGrpSpPr>
          <p:cNvPr id="406" name="object 406"/>
          <p:cNvGrpSpPr/>
          <p:nvPr/>
        </p:nvGrpSpPr>
        <p:grpSpPr>
          <a:xfrm>
            <a:off x="11706814" y="5626003"/>
            <a:ext cx="290830" cy="167640"/>
            <a:chOff x="11706814" y="5626003"/>
            <a:chExt cx="290830" cy="167640"/>
          </a:xfrm>
        </p:grpSpPr>
        <p:pic>
          <p:nvPicPr>
            <p:cNvPr id="407" name="object 40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706814" y="5667928"/>
              <a:ext cx="71872" cy="121630"/>
            </a:xfrm>
            <a:prstGeom prst="rect">
              <a:avLst/>
            </a:prstGeom>
          </p:spPr>
        </p:pic>
        <p:sp>
          <p:nvSpPr>
            <p:cNvPr id="408" name="object 408"/>
            <p:cNvSpPr/>
            <p:nvPr/>
          </p:nvSpPr>
          <p:spPr>
            <a:xfrm>
              <a:off x="11806904" y="562600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9" name="object 40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866914" y="5667928"/>
              <a:ext cx="130613" cy="125315"/>
            </a:xfrm>
            <a:prstGeom prst="rect">
              <a:avLst/>
            </a:prstGeom>
          </p:spPr>
        </p:pic>
      </p:grpSp>
      <p:grpSp>
        <p:nvGrpSpPr>
          <p:cNvPr id="410" name="object 410"/>
          <p:cNvGrpSpPr/>
          <p:nvPr/>
        </p:nvGrpSpPr>
        <p:grpSpPr>
          <a:xfrm>
            <a:off x="12035882" y="5599511"/>
            <a:ext cx="352425" cy="194310"/>
            <a:chOff x="12035882" y="5599511"/>
            <a:chExt cx="352425" cy="194310"/>
          </a:xfrm>
        </p:grpSpPr>
        <p:pic>
          <p:nvPicPr>
            <p:cNvPr id="411" name="object 41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169951" y="5668044"/>
              <a:ext cx="86731" cy="125200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035882" y="5671614"/>
              <a:ext cx="99745" cy="121629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2287895" y="5599511"/>
              <a:ext cx="100322" cy="193732"/>
            </a:xfrm>
            <a:prstGeom prst="rect">
              <a:avLst/>
            </a:prstGeom>
          </p:spPr>
        </p:pic>
      </p:grpSp>
      <p:pic>
        <p:nvPicPr>
          <p:cNvPr id="414" name="object 41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607290" y="5667928"/>
            <a:ext cx="100667" cy="121630"/>
          </a:xfrm>
          <a:prstGeom prst="rect">
            <a:avLst/>
          </a:prstGeom>
        </p:spPr>
      </p:pic>
      <p:pic>
        <p:nvPicPr>
          <p:cNvPr id="415" name="object 41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2433483" y="5667928"/>
            <a:ext cx="124394" cy="125315"/>
          </a:xfrm>
          <a:prstGeom prst="rect">
            <a:avLst/>
          </a:prstGeom>
        </p:spPr>
      </p:pic>
      <p:pic>
        <p:nvPicPr>
          <p:cNvPr id="416" name="object 41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746426" y="5667928"/>
            <a:ext cx="123242" cy="125315"/>
          </a:xfrm>
          <a:prstGeom prst="rect">
            <a:avLst/>
          </a:prstGeom>
        </p:spPr>
      </p:pic>
      <p:pic>
        <p:nvPicPr>
          <p:cNvPr id="417" name="object 417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2968722" y="5591333"/>
            <a:ext cx="2282263" cy="242338"/>
          </a:xfrm>
          <a:prstGeom prst="rect">
            <a:avLst/>
          </a:prstGeom>
        </p:spPr>
      </p:pic>
      <p:grpSp>
        <p:nvGrpSpPr>
          <p:cNvPr id="418" name="object 418"/>
          <p:cNvGrpSpPr/>
          <p:nvPr/>
        </p:nvGrpSpPr>
        <p:grpSpPr>
          <a:xfrm>
            <a:off x="10082834" y="6252686"/>
            <a:ext cx="950594" cy="264795"/>
            <a:chOff x="10082834" y="6252686"/>
            <a:chExt cx="950594" cy="264795"/>
          </a:xfrm>
        </p:grpSpPr>
        <p:pic>
          <p:nvPicPr>
            <p:cNvPr id="419" name="object 419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0082834" y="6252686"/>
              <a:ext cx="341110" cy="264389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444865" y="6346191"/>
              <a:ext cx="193816" cy="170884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680648" y="6346191"/>
              <a:ext cx="352449" cy="165858"/>
            </a:xfrm>
            <a:prstGeom prst="rect">
              <a:avLst/>
            </a:prstGeom>
          </p:spPr>
        </p:pic>
      </p:grpSp>
      <p:grpSp>
        <p:nvGrpSpPr>
          <p:cNvPr id="422" name="object 422"/>
          <p:cNvGrpSpPr/>
          <p:nvPr/>
        </p:nvGrpSpPr>
        <p:grpSpPr>
          <a:xfrm>
            <a:off x="11162203" y="6252895"/>
            <a:ext cx="869315" cy="264795"/>
            <a:chOff x="11162203" y="6252895"/>
            <a:chExt cx="869315" cy="264795"/>
          </a:xfrm>
        </p:grpSpPr>
        <p:sp>
          <p:nvSpPr>
            <p:cNvPr id="423" name="object 423"/>
            <p:cNvSpPr/>
            <p:nvPr/>
          </p:nvSpPr>
          <p:spPr>
            <a:xfrm>
              <a:off x="11162203" y="6252895"/>
              <a:ext cx="292735" cy="259715"/>
            </a:xfrm>
            <a:custGeom>
              <a:avLst/>
              <a:gdLst/>
              <a:ahLst/>
              <a:cxnLst/>
              <a:rect l="l" t="t" r="r" b="b"/>
              <a:pathLst>
                <a:path w="292734" h="259715">
                  <a:moveTo>
                    <a:pt x="271720" y="0"/>
                  </a:moveTo>
                  <a:lnTo>
                    <a:pt x="198214" y="0"/>
                  </a:lnTo>
                  <a:lnTo>
                    <a:pt x="146069" y="134446"/>
                  </a:lnTo>
                  <a:lnTo>
                    <a:pt x="93924" y="0"/>
                  </a:lnTo>
                  <a:lnTo>
                    <a:pt x="20418" y="0"/>
                  </a:lnTo>
                  <a:lnTo>
                    <a:pt x="0" y="259154"/>
                  </a:lnTo>
                  <a:lnTo>
                    <a:pt x="69108" y="259154"/>
                  </a:lnTo>
                  <a:lnTo>
                    <a:pt x="76647" y="123137"/>
                  </a:lnTo>
                  <a:lnTo>
                    <a:pt x="125650" y="259154"/>
                  </a:lnTo>
                  <a:lnTo>
                    <a:pt x="166487" y="259154"/>
                  </a:lnTo>
                  <a:lnTo>
                    <a:pt x="215491" y="123137"/>
                  </a:lnTo>
                  <a:lnTo>
                    <a:pt x="223030" y="259154"/>
                  </a:lnTo>
                  <a:lnTo>
                    <a:pt x="292137" y="259154"/>
                  </a:lnTo>
                  <a:lnTo>
                    <a:pt x="271720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4" name="object 424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1479220" y="6346191"/>
              <a:ext cx="196015" cy="170884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1704543" y="6346191"/>
              <a:ext cx="326408" cy="170884"/>
            </a:xfrm>
            <a:prstGeom prst="rect">
              <a:avLst/>
            </a:prstGeom>
          </p:spPr>
        </p:pic>
      </p:grpSp>
      <p:sp>
        <p:nvSpPr>
          <p:cNvPr id="426" name="object 426"/>
          <p:cNvSpPr/>
          <p:nvPr/>
        </p:nvSpPr>
        <p:spPr>
          <a:xfrm>
            <a:off x="12137913" y="6247869"/>
            <a:ext cx="287020" cy="269240"/>
          </a:xfrm>
          <a:custGeom>
            <a:avLst/>
            <a:gdLst/>
            <a:ahLst/>
            <a:cxnLst/>
            <a:rect l="l" t="t" r="r" b="b"/>
            <a:pathLst>
              <a:path w="287020" h="269240">
                <a:moveTo>
                  <a:pt x="125178" y="0"/>
                </a:moveTo>
                <a:lnTo>
                  <a:pt x="82378" y="7853"/>
                </a:lnTo>
                <a:lnTo>
                  <a:pt x="51437" y="31098"/>
                </a:lnTo>
                <a:lnTo>
                  <a:pt x="40000" y="68008"/>
                </a:lnTo>
                <a:lnTo>
                  <a:pt x="39893" y="78374"/>
                </a:lnTo>
                <a:lnTo>
                  <a:pt x="44448" y="95965"/>
                </a:lnTo>
                <a:lnTo>
                  <a:pt x="63452" y="127221"/>
                </a:lnTo>
                <a:lnTo>
                  <a:pt x="53604" y="131176"/>
                </a:lnTo>
                <a:lnTo>
                  <a:pt x="15549" y="156984"/>
                </a:lnTo>
                <a:lnTo>
                  <a:pt x="0" y="198214"/>
                </a:lnTo>
                <a:lnTo>
                  <a:pt x="170" y="204619"/>
                </a:lnTo>
                <a:lnTo>
                  <a:pt x="20260" y="246118"/>
                </a:lnTo>
                <a:lnTo>
                  <a:pt x="58102" y="265790"/>
                </a:lnTo>
                <a:lnTo>
                  <a:pt x="89996" y="269206"/>
                </a:lnTo>
                <a:lnTo>
                  <a:pt x="97839" y="269087"/>
                </a:lnTo>
                <a:lnTo>
                  <a:pt x="136801" y="261589"/>
                </a:lnTo>
                <a:lnTo>
                  <a:pt x="176224" y="240621"/>
                </a:lnTo>
                <a:lnTo>
                  <a:pt x="263973" y="240621"/>
                </a:lnTo>
                <a:lnTo>
                  <a:pt x="228369" y="203868"/>
                </a:lnTo>
                <a:lnTo>
                  <a:pt x="229219" y="203239"/>
                </a:lnTo>
                <a:lnTo>
                  <a:pt x="93609" y="203239"/>
                </a:lnTo>
                <a:lnTo>
                  <a:pt x="84027" y="199470"/>
                </a:lnTo>
                <a:lnTo>
                  <a:pt x="78844" y="192245"/>
                </a:lnTo>
                <a:lnTo>
                  <a:pt x="78844" y="179366"/>
                </a:lnTo>
                <a:lnTo>
                  <a:pt x="90154" y="165701"/>
                </a:lnTo>
                <a:lnTo>
                  <a:pt x="98320" y="163974"/>
                </a:lnTo>
                <a:lnTo>
                  <a:pt x="260363" y="163974"/>
                </a:lnTo>
                <a:lnTo>
                  <a:pt x="256249" y="159890"/>
                </a:lnTo>
                <a:lnTo>
                  <a:pt x="185019" y="159890"/>
                </a:lnTo>
                <a:lnTo>
                  <a:pt x="159576" y="134446"/>
                </a:lnTo>
                <a:lnTo>
                  <a:pt x="167005" y="130168"/>
                </a:lnTo>
                <a:lnTo>
                  <a:pt x="176410" y="123864"/>
                </a:lnTo>
                <a:lnTo>
                  <a:pt x="186724" y="115193"/>
                </a:lnTo>
                <a:lnTo>
                  <a:pt x="196878" y="103818"/>
                </a:lnTo>
                <a:lnTo>
                  <a:pt x="200725" y="98444"/>
                </a:lnTo>
                <a:lnTo>
                  <a:pt x="201490" y="97065"/>
                </a:lnTo>
                <a:lnTo>
                  <a:pt x="125336" y="97065"/>
                </a:lnTo>
                <a:lnTo>
                  <a:pt x="120937" y="92510"/>
                </a:lnTo>
                <a:lnTo>
                  <a:pt x="114341" y="82772"/>
                </a:lnTo>
                <a:lnTo>
                  <a:pt x="110571" y="72406"/>
                </a:lnTo>
                <a:lnTo>
                  <a:pt x="110571" y="61568"/>
                </a:lnTo>
                <a:lnTo>
                  <a:pt x="114970" y="53087"/>
                </a:lnTo>
                <a:lnTo>
                  <a:pt x="123136" y="48375"/>
                </a:lnTo>
                <a:lnTo>
                  <a:pt x="206321" y="48375"/>
                </a:lnTo>
                <a:lnTo>
                  <a:pt x="204889" y="44920"/>
                </a:lnTo>
                <a:lnTo>
                  <a:pt x="173732" y="11031"/>
                </a:lnTo>
                <a:lnTo>
                  <a:pt x="139734" y="687"/>
                </a:lnTo>
                <a:lnTo>
                  <a:pt x="125178" y="0"/>
                </a:lnTo>
                <a:close/>
              </a:path>
              <a:path w="287020" h="269240">
                <a:moveTo>
                  <a:pt x="263973" y="240621"/>
                </a:moveTo>
                <a:lnTo>
                  <a:pt x="176224" y="240621"/>
                </a:lnTo>
                <a:lnTo>
                  <a:pt x="199469" y="264180"/>
                </a:lnTo>
                <a:lnTo>
                  <a:pt x="286796" y="264180"/>
                </a:lnTo>
                <a:lnTo>
                  <a:pt x="263973" y="240621"/>
                </a:lnTo>
                <a:close/>
              </a:path>
              <a:path w="287020" h="269240">
                <a:moveTo>
                  <a:pt x="260363" y="163974"/>
                </a:moveTo>
                <a:lnTo>
                  <a:pt x="98320" y="163974"/>
                </a:lnTo>
                <a:lnTo>
                  <a:pt x="130676" y="193816"/>
                </a:lnTo>
                <a:lnTo>
                  <a:pt x="123765" y="198214"/>
                </a:lnTo>
                <a:lnTo>
                  <a:pt x="107744" y="203239"/>
                </a:lnTo>
                <a:lnTo>
                  <a:pt x="229219" y="203239"/>
                </a:lnTo>
                <a:lnTo>
                  <a:pt x="259401" y="177228"/>
                </a:lnTo>
                <a:lnTo>
                  <a:pt x="266693" y="170256"/>
                </a:lnTo>
                <a:lnTo>
                  <a:pt x="260363" y="163974"/>
                </a:lnTo>
                <a:close/>
              </a:path>
              <a:path w="287020" h="269240">
                <a:moveTo>
                  <a:pt x="224285" y="128163"/>
                </a:moveTo>
                <a:lnTo>
                  <a:pt x="189455" y="156984"/>
                </a:lnTo>
                <a:lnTo>
                  <a:pt x="185019" y="159890"/>
                </a:lnTo>
                <a:lnTo>
                  <a:pt x="256249" y="159890"/>
                </a:lnTo>
                <a:lnTo>
                  <a:pt x="224285" y="128163"/>
                </a:lnTo>
                <a:close/>
              </a:path>
              <a:path w="287020" h="269240">
                <a:moveTo>
                  <a:pt x="206321" y="48375"/>
                </a:moveTo>
                <a:lnTo>
                  <a:pt x="134916" y="48375"/>
                </a:lnTo>
                <a:lnTo>
                  <a:pt x="144027" y="53558"/>
                </a:lnTo>
                <a:lnTo>
                  <a:pt x="149210" y="62354"/>
                </a:lnTo>
                <a:lnTo>
                  <a:pt x="149210" y="72406"/>
                </a:lnTo>
                <a:lnTo>
                  <a:pt x="144027" y="82144"/>
                </a:lnTo>
                <a:lnTo>
                  <a:pt x="133503" y="91882"/>
                </a:lnTo>
                <a:lnTo>
                  <a:pt x="125336" y="97065"/>
                </a:lnTo>
                <a:lnTo>
                  <a:pt x="201490" y="97065"/>
                </a:lnTo>
                <a:lnTo>
                  <a:pt x="204976" y="90782"/>
                </a:lnTo>
                <a:lnTo>
                  <a:pt x="208418" y="80686"/>
                </a:lnTo>
                <a:lnTo>
                  <a:pt x="209835" y="68008"/>
                </a:lnTo>
                <a:lnTo>
                  <a:pt x="209835" y="56857"/>
                </a:lnTo>
                <a:lnTo>
                  <a:pt x="206321" y="48375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7" name="object 427"/>
          <p:cNvGrpSpPr/>
          <p:nvPr/>
        </p:nvGrpSpPr>
        <p:grpSpPr>
          <a:xfrm>
            <a:off x="12519419" y="6248183"/>
            <a:ext cx="588010" cy="269240"/>
            <a:chOff x="12519419" y="6248183"/>
            <a:chExt cx="588010" cy="269240"/>
          </a:xfrm>
        </p:grpSpPr>
        <p:sp>
          <p:nvSpPr>
            <p:cNvPr id="428" name="object 428"/>
            <p:cNvSpPr/>
            <p:nvPr/>
          </p:nvSpPr>
          <p:spPr>
            <a:xfrm>
              <a:off x="12519419" y="6248183"/>
              <a:ext cx="246379" cy="269240"/>
            </a:xfrm>
            <a:custGeom>
              <a:avLst/>
              <a:gdLst/>
              <a:ahLst/>
              <a:cxnLst/>
              <a:rect l="l" t="t" r="r" b="b"/>
              <a:pathLst>
                <a:path w="246379" h="269240">
                  <a:moveTo>
                    <a:pt x="131619" y="0"/>
                  </a:moveTo>
                  <a:lnTo>
                    <a:pt x="77904" y="10287"/>
                  </a:lnTo>
                  <a:lnTo>
                    <a:pt x="36281" y="38873"/>
                  </a:lnTo>
                  <a:lnTo>
                    <a:pt x="9424" y="81594"/>
                  </a:lnTo>
                  <a:lnTo>
                    <a:pt x="0" y="134132"/>
                  </a:lnTo>
                  <a:lnTo>
                    <a:pt x="150" y="143095"/>
                  </a:lnTo>
                  <a:lnTo>
                    <a:pt x="9659" y="187612"/>
                  </a:lnTo>
                  <a:lnTo>
                    <a:pt x="36595" y="230411"/>
                  </a:lnTo>
                  <a:lnTo>
                    <a:pt x="76803" y="258762"/>
                  </a:lnTo>
                  <a:lnTo>
                    <a:pt x="126279" y="268892"/>
                  </a:lnTo>
                  <a:lnTo>
                    <a:pt x="133797" y="268763"/>
                  </a:lnTo>
                  <a:lnTo>
                    <a:pt x="172062" y="260646"/>
                  </a:lnTo>
                  <a:lnTo>
                    <a:pt x="210307" y="237872"/>
                  </a:lnTo>
                  <a:lnTo>
                    <a:pt x="236458" y="204496"/>
                  </a:lnTo>
                  <a:lnTo>
                    <a:pt x="245960" y="164602"/>
                  </a:lnTo>
                  <a:lnTo>
                    <a:pt x="245960" y="114342"/>
                  </a:lnTo>
                  <a:lnTo>
                    <a:pt x="126279" y="114342"/>
                  </a:lnTo>
                  <a:lnTo>
                    <a:pt x="126279" y="167429"/>
                  </a:lnTo>
                  <a:lnTo>
                    <a:pt x="175596" y="167429"/>
                  </a:lnTo>
                  <a:lnTo>
                    <a:pt x="175596" y="175125"/>
                  </a:lnTo>
                  <a:lnTo>
                    <a:pt x="168528" y="188633"/>
                  </a:lnTo>
                  <a:lnTo>
                    <a:pt x="156121" y="199156"/>
                  </a:lnTo>
                  <a:lnTo>
                    <a:pt x="139628" y="205124"/>
                  </a:lnTo>
                  <a:lnTo>
                    <a:pt x="118426" y="205124"/>
                  </a:lnTo>
                  <a:lnTo>
                    <a:pt x="85511" y="177942"/>
                  </a:lnTo>
                  <a:lnTo>
                    <a:pt x="74762" y="130990"/>
                  </a:lnTo>
                  <a:lnTo>
                    <a:pt x="74819" y="126034"/>
                  </a:lnTo>
                  <a:lnTo>
                    <a:pt x="96908" y="71306"/>
                  </a:lnTo>
                  <a:lnTo>
                    <a:pt x="132876" y="61726"/>
                  </a:lnTo>
                  <a:lnTo>
                    <a:pt x="137391" y="61803"/>
                  </a:lnTo>
                  <a:lnTo>
                    <a:pt x="177108" y="70983"/>
                  </a:lnTo>
                  <a:lnTo>
                    <a:pt x="194915" y="81358"/>
                  </a:lnTo>
                  <a:lnTo>
                    <a:pt x="226642" y="27643"/>
                  </a:lnTo>
                  <a:lnTo>
                    <a:pt x="191273" y="10073"/>
                  </a:lnTo>
                  <a:lnTo>
                    <a:pt x="150947" y="1089"/>
                  </a:lnTo>
                  <a:lnTo>
                    <a:pt x="142075" y="317"/>
                  </a:lnTo>
                  <a:lnTo>
                    <a:pt x="13161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9" name="object 429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2784470" y="6290905"/>
              <a:ext cx="322459" cy="226171"/>
            </a:xfrm>
            <a:prstGeom prst="rect">
              <a:avLst/>
            </a:prstGeom>
          </p:spPr>
        </p:pic>
      </p:grpSp>
      <p:sp>
        <p:nvSpPr>
          <p:cNvPr id="430" name="object 430"/>
          <p:cNvSpPr/>
          <p:nvPr/>
        </p:nvSpPr>
        <p:spPr>
          <a:xfrm>
            <a:off x="13236350" y="6252895"/>
            <a:ext cx="69215" cy="259715"/>
          </a:xfrm>
          <a:custGeom>
            <a:avLst/>
            <a:gdLst/>
            <a:ahLst/>
            <a:cxnLst/>
            <a:rect l="l" t="t" r="r" b="b"/>
            <a:pathLst>
              <a:path w="69215" h="259715">
                <a:moveTo>
                  <a:pt x="69107" y="0"/>
                </a:moveTo>
                <a:lnTo>
                  <a:pt x="0" y="0"/>
                </a:lnTo>
                <a:lnTo>
                  <a:pt x="0" y="259154"/>
                </a:lnTo>
                <a:lnTo>
                  <a:pt x="69107" y="259154"/>
                </a:lnTo>
                <a:lnTo>
                  <a:pt x="69107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1" name="object 431"/>
          <p:cNvGrpSpPr/>
          <p:nvPr/>
        </p:nvGrpSpPr>
        <p:grpSpPr>
          <a:xfrm>
            <a:off x="13351980" y="6241901"/>
            <a:ext cx="1313180" cy="275590"/>
            <a:chOff x="13351980" y="6241901"/>
            <a:chExt cx="1313180" cy="275590"/>
          </a:xfrm>
        </p:grpSpPr>
        <p:sp>
          <p:nvSpPr>
            <p:cNvPr id="432" name="object 432"/>
            <p:cNvSpPr/>
            <p:nvPr/>
          </p:nvSpPr>
          <p:spPr>
            <a:xfrm>
              <a:off x="13351980" y="6241903"/>
              <a:ext cx="692150" cy="275590"/>
            </a:xfrm>
            <a:custGeom>
              <a:avLst/>
              <a:gdLst/>
              <a:ahLst/>
              <a:cxnLst/>
              <a:rect l="l" t="t" r="r" b="b"/>
              <a:pathLst>
                <a:path w="692150" h="275590">
                  <a:moveTo>
                    <a:pt x="183438" y="167436"/>
                  </a:moveTo>
                  <a:lnTo>
                    <a:pt x="172224" y="130810"/>
                  </a:lnTo>
                  <a:lnTo>
                    <a:pt x="140576" y="107416"/>
                  </a:lnTo>
                  <a:lnTo>
                    <a:pt x="119049" y="104292"/>
                  </a:lnTo>
                  <a:lnTo>
                    <a:pt x="114541" y="104381"/>
                  </a:lnTo>
                  <a:lnTo>
                    <a:pt x="73317" y="118287"/>
                  </a:lnTo>
                  <a:lnTo>
                    <a:pt x="65328" y="124396"/>
                  </a:lnTo>
                  <a:lnTo>
                    <a:pt x="65328" y="109321"/>
                  </a:lnTo>
                  <a:lnTo>
                    <a:pt x="0" y="109321"/>
                  </a:lnTo>
                  <a:lnTo>
                    <a:pt x="0" y="270154"/>
                  </a:lnTo>
                  <a:lnTo>
                    <a:pt x="65328" y="270154"/>
                  </a:lnTo>
                  <a:lnTo>
                    <a:pt x="65328" y="173405"/>
                  </a:lnTo>
                  <a:lnTo>
                    <a:pt x="71932" y="161467"/>
                  </a:lnTo>
                  <a:lnTo>
                    <a:pt x="83870" y="154863"/>
                  </a:lnTo>
                  <a:lnTo>
                    <a:pt x="103657" y="154863"/>
                  </a:lnTo>
                  <a:lnTo>
                    <a:pt x="118110" y="169468"/>
                  </a:lnTo>
                  <a:lnTo>
                    <a:pt x="118110" y="270154"/>
                  </a:lnTo>
                  <a:lnTo>
                    <a:pt x="183438" y="270154"/>
                  </a:lnTo>
                  <a:lnTo>
                    <a:pt x="183438" y="167436"/>
                  </a:lnTo>
                  <a:close/>
                </a:path>
                <a:path w="692150" h="275590">
                  <a:moveTo>
                    <a:pt x="408546" y="109321"/>
                  </a:moveTo>
                  <a:lnTo>
                    <a:pt x="331266" y="109321"/>
                  </a:lnTo>
                  <a:lnTo>
                    <a:pt x="297662" y="185343"/>
                  </a:lnTo>
                  <a:lnTo>
                    <a:pt x="264045" y="109321"/>
                  </a:lnTo>
                  <a:lnTo>
                    <a:pt x="186778" y="109321"/>
                  </a:lnTo>
                  <a:lnTo>
                    <a:pt x="275666" y="270154"/>
                  </a:lnTo>
                  <a:lnTo>
                    <a:pt x="319646" y="270154"/>
                  </a:lnTo>
                  <a:lnTo>
                    <a:pt x="408546" y="109321"/>
                  </a:lnTo>
                  <a:close/>
                </a:path>
                <a:path w="692150" h="275590">
                  <a:moveTo>
                    <a:pt x="596988" y="189738"/>
                  </a:moveTo>
                  <a:lnTo>
                    <a:pt x="596785" y="181978"/>
                  </a:lnTo>
                  <a:lnTo>
                    <a:pt x="595376" y="171627"/>
                  </a:lnTo>
                  <a:lnTo>
                    <a:pt x="591629" y="159575"/>
                  </a:lnTo>
                  <a:lnTo>
                    <a:pt x="591527" y="159232"/>
                  </a:lnTo>
                  <a:lnTo>
                    <a:pt x="563118" y="123621"/>
                  </a:lnTo>
                  <a:lnTo>
                    <a:pt x="528510" y="107772"/>
                  </a:lnTo>
                  <a:lnTo>
                    <a:pt x="528510" y="180784"/>
                  </a:lnTo>
                  <a:lnTo>
                    <a:pt x="528510" y="198691"/>
                  </a:lnTo>
                  <a:lnTo>
                    <a:pt x="520496" y="212191"/>
                  </a:lnTo>
                  <a:lnTo>
                    <a:pt x="506996" y="219887"/>
                  </a:lnTo>
                  <a:lnTo>
                    <a:pt x="490969" y="219887"/>
                  </a:lnTo>
                  <a:lnTo>
                    <a:pt x="477469" y="212191"/>
                  </a:lnTo>
                  <a:lnTo>
                    <a:pt x="469455" y="198691"/>
                  </a:lnTo>
                  <a:lnTo>
                    <a:pt x="469455" y="180784"/>
                  </a:lnTo>
                  <a:lnTo>
                    <a:pt x="477469" y="167119"/>
                  </a:lnTo>
                  <a:lnTo>
                    <a:pt x="490969" y="159575"/>
                  </a:lnTo>
                  <a:lnTo>
                    <a:pt x="506996" y="159575"/>
                  </a:lnTo>
                  <a:lnTo>
                    <a:pt x="520496" y="167119"/>
                  </a:lnTo>
                  <a:lnTo>
                    <a:pt x="528510" y="180784"/>
                  </a:lnTo>
                  <a:lnTo>
                    <a:pt x="528510" y="107772"/>
                  </a:lnTo>
                  <a:lnTo>
                    <a:pt x="517398" y="105486"/>
                  </a:lnTo>
                  <a:lnTo>
                    <a:pt x="498983" y="104292"/>
                  </a:lnTo>
                  <a:lnTo>
                    <a:pt x="490435" y="104470"/>
                  </a:lnTo>
                  <a:lnTo>
                    <a:pt x="449122" y="115214"/>
                  </a:lnTo>
                  <a:lnTo>
                    <a:pt x="413931" y="145364"/>
                  </a:lnTo>
                  <a:lnTo>
                    <a:pt x="400977" y="189738"/>
                  </a:lnTo>
                  <a:lnTo>
                    <a:pt x="401180" y="197497"/>
                  </a:lnTo>
                  <a:lnTo>
                    <a:pt x="413931" y="234111"/>
                  </a:lnTo>
                  <a:lnTo>
                    <a:pt x="449122" y="264261"/>
                  </a:lnTo>
                  <a:lnTo>
                    <a:pt x="498983" y="275183"/>
                  </a:lnTo>
                  <a:lnTo>
                    <a:pt x="507542" y="275005"/>
                  </a:lnTo>
                  <a:lnTo>
                    <a:pt x="548855" y="264261"/>
                  </a:lnTo>
                  <a:lnTo>
                    <a:pt x="584034" y="234111"/>
                  </a:lnTo>
                  <a:lnTo>
                    <a:pt x="591680" y="219887"/>
                  </a:lnTo>
                  <a:lnTo>
                    <a:pt x="592137" y="218935"/>
                  </a:lnTo>
                  <a:lnTo>
                    <a:pt x="595579" y="206375"/>
                  </a:lnTo>
                  <a:lnTo>
                    <a:pt x="596988" y="189738"/>
                  </a:lnTo>
                  <a:close/>
                </a:path>
                <a:path w="692150" h="275590">
                  <a:moveTo>
                    <a:pt x="691984" y="0"/>
                  </a:moveTo>
                  <a:lnTo>
                    <a:pt x="626643" y="0"/>
                  </a:lnTo>
                  <a:lnTo>
                    <a:pt x="626643" y="270154"/>
                  </a:lnTo>
                  <a:lnTo>
                    <a:pt x="691984" y="270154"/>
                  </a:lnTo>
                  <a:lnTo>
                    <a:pt x="691984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3" name="object 43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4058765" y="6346191"/>
              <a:ext cx="391371" cy="170884"/>
            </a:xfrm>
            <a:prstGeom prst="rect">
              <a:avLst/>
            </a:prstGeom>
          </p:spPr>
        </p:pic>
        <p:sp>
          <p:nvSpPr>
            <p:cNvPr id="434" name="object 434"/>
            <p:cNvSpPr/>
            <p:nvPr/>
          </p:nvSpPr>
          <p:spPr>
            <a:xfrm>
              <a:off x="14471056" y="6241901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09" h="275590">
                  <a:moveTo>
                    <a:pt x="80416" y="104289"/>
                  </a:moveTo>
                  <a:lnTo>
                    <a:pt x="38873" y="115520"/>
                  </a:lnTo>
                  <a:lnTo>
                    <a:pt x="10366" y="146068"/>
                  </a:lnTo>
                  <a:lnTo>
                    <a:pt x="0" y="189732"/>
                  </a:lnTo>
                  <a:lnTo>
                    <a:pt x="168" y="197494"/>
                  </a:lnTo>
                  <a:lnTo>
                    <a:pt x="10759" y="234181"/>
                  </a:lnTo>
                  <a:lnTo>
                    <a:pt x="39423" y="264337"/>
                  </a:lnTo>
                  <a:lnTo>
                    <a:pt x="78688" y="275174"/>
                  </a:lnTo>
                  <a:lnTo>
                    <a:pt x="82896" y="275103"/>
                  </a:lnTo>
                  <a:lnTo>
                    <a:pt x="120739" y="262985"/>
                  </a:lnTo>
                  <a:lnTo>
                    <a:pt x="128477" y="257583"/>
                  </a:lnTo>
                  <a:lnTo>
                    <a:pt x="193816" y="257583"/>
                  </a:lnTo>
                  <a:lnTo>
                    <a:pt x="193816" y="219888"/>
                  </a:lnTo>
                  <a:lnTo>
                    <a:pt x="90311" y="219888"/>
                  </a:lnTo>
                  <a:lnTo>
                    <a:pt x="76647" y="212192"/>
                  </a:lnTo>
                  <a:lnTo>
                    <a:pt x="69108" y="198684"/>
                  </a:lnTo>
                  <a:lnTo>
                    <a:pt x="69199" y="181251"/>
                  </a:lnTo>
                  <a:lnTo>
                    <a:pt x="77117" y="167586"/>
                  </a:lnTo>
                  <a:lnTo>
                    <a:pt x="90783" y="159576"/>
                  </a:lnTo>
                  <a:lnTo>
                    <a:pt x="193816" y="159576"/>
                  </a:lnTo>
                  <a:lnTo>
                    <a:pt x="193816" y="119682"/>
                  </a:lnTo>
                  <a:lnTo>
                    <a:pt x="128477" y="119682"/>
                  </a:lnTo>
                  <a:lnTo>
                    <a:pt x="119053" y="112299"/>
                  </a:lnTo>
                  <a:lnTo>
                    <a:pt x="106646" y="108295"/>
                  </a:lnTo>
                  <a:lnTo>
                    <a:pt x="102746" y="107106"/>
                  </a:lnTo>
                  <a:lnTo>
                    <a:pt x="97163" y="105791"/>
                  </a:lnTo>
                  <a:lnTo>
                    <a:pt x="89764" y="104727"/>
                  </a:lnTo>
                  <a:lnTo>
                    <a:pt x="80416" y="104289"/>
                  </a:lnTo>
                  <a:close/>
                </a:path>
                <a:path w="194309" h="275590">
                  <a:moveTo>
                    <a:pt x="193816" y="257583"/>
                  </a:moveTo>
                  <a:lnTo>
                    <a:pt x="128477" y="257583"/>
                  </a:lnTo>
                  <a:lnTo>
                    <a:pt x="128477" y="270148"/>
                  </a:lnTo>
                  <a:lnTo>
                    <a:pt x="193816" y="270148"/>
                  </a:lnTo>
                  <a:lnTo>
                    <a:pt x="193816" y="257583"/>
                  </a:lnTo>
                  <a:close/>
                </a:path>
                <a:path w="194309" h="275590">
                  <a:moveTo>
                    <a:pt x="193816" y="159576"/>
                  </a:moveTo>
                  <a:lnTo>
                    <a:pt x="108060" y="159576"/>
                  </a:lnTo>
                  <a:lnTo>
                    <a:pt x="121724" y="167586"/>
                  </a:lnTo>
                  <a:lnTo>
                    <a:pt x="129734" y="181251"/>
                  </a:lnTo>
                  <a:lnTo>
                    <a:pt x="129643" y="198684"/>
                  </a:lnTo>
                  <a:lnTo>
                    <a:pt x="121881" y="212035"/>
                  </a:lnTo>
                  <a:lnTo>
                    <a:pt x="108060" y="219888"/>
                  </a:lnTo>
                  <a:lnTo>
                    <a:pt x="193816" y="219888"/>
                  </a:lnTo>
                  <a:lnTo>
                    <a:pt x="193816" y="159576"/>
                  </a:lnTo>
                  <a:close/>
                </a:path>
                <a:path w="194309" h="275590">
                  <a:moveTo>
                    <a:pt x="193816" y="0"/>
                  </a:moveTo>
                  <a:lnTo>
                    <a:pt x="128477" y="0"/>
                  </a:lnTo>
                  <a:lnTo>
                    <a:pt x="128477" y="119682"/>
                  </a:lnTo>
                  <a:lnTo>
                    <a:pt x="193816" y="119682"/>
                  </a:lnTo>
                  <a:lnTo>
                    <a:pt x="19381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5" name="object 435"/>
          <p:cNvGrpSpPr/>
          <p:nvPr/>
        </p:nvGrpSpPr>
        <p:grpSpPr>
          <a:xfrm>
            <a:off x="10065871" y="6704190"/>
            <a:ext cx="398145" cy="194310"/>
            <a:chOff x="10065871" y="6704190"/>
            <a:chExt cx="398145" cy="194310"/>
          </a:xfrm>
        </p:grpSpPr>
        <p:sp>
          <p:nvSpPr>
            <p:cNvPr id="436" name="object 436"/>
            <p:cNvSpPr/>
            <p:nvPr/>
          </p:nvSpPr>
          <p:spPr>
            <a:xfrm>
              <a:off x="10065871" y="6704190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79" h="190500">
                  <a:moveTo>
                    <a:pt x="258923" y="0"/>
                  </a:moveTo>
                  <a:lnTo>
                    <a:pt x="239458" y="0"/>
                  </a:lnTo>
                  <a:lnTo>
                    <a:pt x="192120" y="167240"/>
                  </a:lnTo>
                  <a:lnTo>
                    <a:pt x="136257" y="0"/>
                  </a:lnTo>
                  <a:lnTo>
                    <a:pt x="122666" y="0"/>
                  </a:lnTo>
                  <a:lnTo>
                    <a:pt x="67034" y="167240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8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89" y="190046"/>
                  </a:lnTo>
                  <a:lnTo>
                    <a:pt x="202486" y="190046"/>
                  </a:lnTo>
                  <a:lnTo>
                    <a:pt x="258923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43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0339423" y="6772607"/>
              <a:ext cx="124394" cy="125315"/>
            </a:xfrm>
            <a:prstGeom prst="rect">
              <a:avLst/>
            </a:prstGeom>
          </p:spPr>
        </p:pic>
      </p:grpSp>
      <p:grpSp>
        <p:nvGrpSpPr>
          <p:cNvPr id="438" name="object 438"/>
          <p:cNvGrpSpPr/>
          <p:nvPr/>
        </p:nvGrpSpPr>
        <p:grpSpPr>
          <a:xfrm>
            <a:off x="10513229" y="6732179"/>
            <a:ext cx="196215" cy="166370"/>
            <a:chOff x="10513229" y="6732179"/>
            <a:chExt cx="196215" cy="166370"/>
          </a:xfrm>
        </p:grpSpPr>
        <p:pic>
          <p:nvPicPr>
            <p:cNvPr id="439" name="object 43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513229" y="6772607"/>
              <a:ext cx="100667" cy="121629"/>
            </a:xfrm>
            <a:prstGeom prst="rect">
              <a:avLst/>
            </a:prstGeom>
          </p:spPr>
        </p:pic>
        <p:sp>
          <p:nvSpPr>
            <p:cNvPr id="440" name="object 440"/>
            <p:cNvSpPr/>
            <p:nvPr/>
          </p:nvSpPr>
          <p:spPr>
            <a:xfrm>
              <a:off x="10649602" y="673217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1" name="object 441"/>
          <p:cNvGrpSpPr/>
          <p:nvPr/>
        </p:nvGrpSpPr>
        <p:grpSpPr>
          <a:xfrm>
            <a:off x="10794728" y="6732179"/>
            <a:ext cx="218440" cy="166370"/>
            <a:chOff x="10794728" y="6732179"/>
            <a:chExt cx="218440" cy="166370"/>
          </a:xfrm>
        </p:grpSpPr>
        <p:sp>
          <p:nvSpPr>
            <p:cNvPr id="442" name="object 442"/>
            <p:cNvSpPr/>
            <p:nvPr/>
          </p:nvSpPr>
          <p:spPr>
            <a:xfrm>
              <a:off x="10794728" y="673217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3" name="object 4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82150" y="6772607"/>
              <a:ext cx="130613" cy="125315"/>
            </a:xfrm>
            <a:prstGeom prst="rect">
              <a:avLst/>
            </a:prstGeom>
          </p:spPr>
        </p:pic>
      </p:grpSp>
      <p:grpSp>
        <p:nvGrpSpPr>
          <p:cNvPr id="444" name="object 444"/>
          <p:cNvGrpSpPr/>
          <p:nvPr/>
        </p:nvGrpSpPr>
        <p:grpSpPr>
          <a:xfrm>
            <a:off x="11112509" y="6772607"/>
            <a:ext cx="345440" cy="125730"/>
            <a:chOff x="11112509" y="6772607"/>
            <a:chExt cx="345440" cy="125730"/>
          </a:xfrm>
        </p:grpSpPr>
        <p:pic>
          <p:nvPicPr>
            <p:cNvPr id="445" name="object 44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1112509" y="6772607"/>
              <a:ext cx="181408" cy="121629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1333079" y="6772607"/>
              <a:ext cx="124394" cy="125315"/>
            </a:xfrm>
            <a:prstGeom prst="rect">
              <a:avLst/>
            </a:prstGeom>
          </p:spPr>
        </p:pic>
      </p:grpSp>
      <p:grpSp>
        <p:nvGrpSpPr>
          <p:cNvPr id="447" name="object 447"/>
          <p:cNvGrpSpPr/>
          <p:nvPr/>
        </p:nvGrpSpPr>
        <p:grpSpPr>
          <a:xfrm>
            <a:off x="11506886" y="6696127"/>
            <a:ext cx="236220" cy="201930"/>
            <a:chOff x="11506886" y="6696127"/>
            <a:chExt cx="236220" cy="201930"/>
          </a:xfrm>
        </p:grpSpPr>
        <p:pic>
          <p:nvPicPr>
            <p:cNvPr id="448" name="object 44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1506886" y="6696127"/>
              <a:ext cx="88688" cy="198109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619278" y="6772607"/>
              <a:ext cx="123242" cy="125315"/>
            </a:xfrm>
            <a:prstGeom prst="rect">
              <a:avLst/>
            </a:prstGeom>
          </p:spPr>
        </p:pic>
      </p:grpSp>
      <p:pic>
        <p:nvPicPr>
          <p:cNvPr id="450" name="object 45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1832704" y="6772607"/>
            <a:ext cx="124394" cy="125315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2057306" y="6696012"/>
            <a:ext cx="124394" cy="201909"/>
          </a:xfrm>
          <a:prstGeom prst="rect">
            <a:avLst/>
          </a:prstGeom>
        </p:spPr>
      </p:pic>
      <p:grpSp>
        <p:nvGrpSpPr>
          <p:cNvPr id="452" name="object 452"/>
          <p:cNvGrpSpPr/>
          <p:nvPr/>
        </p:nvGrpSpPr>
        <p:grpSpPr>
          <a:xfrm>
            <a:off x="12228462" y="6692672"/>
            <a:ext cx="593090" cy="205740"/>
            <a:chOff x="12228462" y="6692672"/>
            <a:chExt cx="593090" cy="205740"/>
          </a:xfrm>
        </p:grpSpPr>
        <p:sp>
          <p:nvSpPr>
            <p:cNvPr id="453" name="object 453"/>
            <p:cNvSpPr/>
            <p:nvPr/>
          </p:nvSpPr>
          <p:spPr>
            <a:xfrm>
              <a:off x="12228462" y="673068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4" name="object 45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291350" y="6692672"/>
              <a:ext cx="122552" cy="201564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442351" y="6772607"/>
              <a:ext cx="123242" cy="125315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605193" y="6772607"/>
              <a:ext cx="71872" cy="121629"/>
            </a:xfrm>
            <a:prstGeom prst="rect">
              <a:avLst/>
            </a:prstGeom>
          </p:spPr>
        </p:pic>
        <p:pic>
          <p:nvPicPr>
            <p:cNvPr id="457" name="object 45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697683" y="6772607"/>
              <a:ext cx="123241" cy="125315"/>
            </a:xfrm>
            <a:prstGeom prst="rect">
              <a:avLst/>
            </a:prstGeom>
          </p:spPr>
        </p:pic>
      </p:grpSp>
      <p:grpSp>
        <p:nvGrpSpPr>
          <p:cNvPr id="458" name="object 458"/>
          <p:cNvGrpSpPr/>
          <p:nvPr/>
        </p:nvGrpSpPr>
        <p:grpSpPr>
          <a:xfrm>
            <a:off x="12859970" y="6772607"/>
            <a:ext cx="394335" cy="125730"/>
            <a:chOff x="12859970" y="6772607"/>
            <a:chExt cx="394335" cy="125730"/>
          </a:xfrm>
        </p:grpSpPr>
        <p:pic>
          <p:nvPicPr>
            <p:cNvPr id="459" name="object 4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998993" y="6772607"/>
              <a:ext cx="104122" cy="125315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859970" y="6772607"/>
              <a:ext cx="100667" cy="121629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3130643" y="6772607"/>
              <a:ext cx="123241" cy="125315"/>
            </a:xfrm>
            <a:prstGeom prst="rect">
              <a:avLst/>
            </a:prstGeom>
          </p:spPr>
        </p:pic>
      </p:grpSp>
      <p:pic>
        <p:nvPicPr>
          <p:cNvPr id="462" name="object 46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3344070" y="6772607"/>
            <a:ext cx="124394" cy="125315"/>
          </a:xfrm>
          <a:prstGeom prst="rect">
            <a:avLst/>
          </a:prstGeom>
        </p:spPr>
      </p:pic>
      <p:grpSp>
        <p:nvGrpSpPr>
          <p:cNvPr id="463" name="object 463"/>
          <p:cNvGrpSpPr/>
          <p:nvPr/>
        </p:nvGrpSpPr>
        <p:grpSpPr>
          <a:xfrm>
            <a:off x="13517877" y="6696012"/>
            <a:ext cx="264160" cy="201930"/>
            <a:chOff x="13517877" y="6696012"/>
            <a:chExt cx="264160" cy="201930"/>
          </a:xfrm>
        </p:grpSpPr>
        <p:pic>
          <p:nvPicPr>
            <p:cNvPr id="464" name="object 4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517877" y="6772607"/>
              <a:ext cx="100667" cy="121629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657590" y="6696012"/>
              <a:ext cx="124394" cy="201909"/>
            </a:xfrm>
            <a:prstGeom prst="rect">
              <a:avLst/>
            </a:prstGeom>
          </p:spPr>
        </p:pic>
      </p:grpSp>
      <p:pic>
        <p:nvPicPr>
          <p:cNvPr id="466" name="object 46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4055996" y="6772607"/>
            <a:ext cx="71872" cy="121629"/>
          </a:xfrm>
          <a:prstGeom prst="rect">
            <a:avLst/>
          </a:prstGeom>
        </p:spPr>
      </p:pic>
      <p:pic>
        <p:nvPicPr>
          <p:cNvPr id="467" name="object 467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3881960" y="6772607"/>
            <a:ext cx="124624" cy="184978"/>
          </a:xfrm>
          <a:prstGeom prst="rect">
            <a:avLst/>
          </a:prstGeom>
        </p:spPr>
      </p:pic>
      <p:grpSp>
        <p:nvGrpSpPr>
          <p:cNvPr id="468" name="object 468"/>
          <p:cNvGrpSpPr/>
          <p:nvPr/>
        </p:nvGrpSpPr>
        <p:grpSpPr>
          <a:xfrm>
            <a:off x="14149040" y="6772607"/>
            <a:ext cx="363220" cy="125730"/>
            <a:chOff x="14149040" y="6772607"/>
            <a:chExt cx="363220" cy="125730"/>
          </a:xfrm>
        </p:grpSpPr>
        <p:pic>
          <p:nvPicPr>
            <p:cNvPr id="469" name="object 46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149040" y="6772607"/>
              <a:ext cx="130613" cy="125315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4301652" y="6776293"/>
              <a:ext cx="210548" cy="117944"/>
            </a:xfrm>
            <a:prstGeom prst="rect">
              <a:avLst/>
            </a:prstGeom>
          </p:spPr>
        </p:pic>
      </p:grpSp>
      <p:grpSp>
        <p:nvGrpSpPr>
          <p:cNvPr id="471" name="object 471"/>
          <p:cNvGrpSpPr/>
          <p:nvPr/>
        </p:nvGrpSpPr>
        <p:grpSpPr>
          <a:xfrm>
            <a:off x="14603538" y="6732179"/>
            <a:ext cx="495934" cy="166370"/>
            <a:chOff x="14603538" y="6732179"/>
            <a:chExt cx="495934" cy="166370"/>
          </a:xfrm>
        </p:grpSpPr>
        <p:pic>
          <p:nvPicPr>
            <p:cNvPr id="472" name="object 47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4603538" y="6772607"/>
              <a:ext cx="100667" cy="121629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4743251" y="6772607"/>
              <a:ext cx="124394" cy="125315"/>
            </a:xfrm>
            <a:prstGeom prst="rect">
              <a:avLst/>
            </a:prstGeom>
          </p:spPr>
        </p:pic>
        <p:sp>
          <p:nvSpPr>
            <p:cNvPr id="474" name="object 474"/>
            <p:cNvSpPr/>
            <p:nvPr/>
          </p:nvSpPr>
          <p:spPr>
            <a:xfrm>
              <a:off x="14905078" y="673217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5" name="object 4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4999295" y="6776293"/>
              <a:ext cx="99745" cy="121629"/>
            </a:xfrm>
            <a:prstGeom prst="rect">
              <a:avLst/>
            </a:prstGeom>
          </p:spPr>
        </p:pic>
      </p:grpSp>
      <p:grpSp>
        <p:nvGrpSpPr>
          <p:cNvPr id="476" name="object 476"/>
          <p:cNvGrpSpPr/>
          <p:nvPr/>
        </p:nvGrpSpPr>
        <p:grpSpPr>
          <a:xfrm>
            <a:off x="15146380" y="6772607"/>
            <a:ext cx="217170" cy="125730"/>
            <a:chOff x="15146380" y="6772607"/>
            <a:chExt cx="217170" cy="125730"/>
          </a:xfrm>
        </p:grpSpPr>
        <p:pic>
          <p:nvPicPr>
            <p:cNvPr id="477" name="object 47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146380" y="6772607"/>
              <a:ext cx="71872" cy="121629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5239100" y="6772607"/>
              <a:ext cx="124394" cy="125315"/>
            </a:xfrm>
            <a:prstGeom prst="rect">
              <a:avLst/>
            </a:prstGeom>
          </p:spPr>
        </p:pic>
      </p:grpSp>
      <p:sp>
        <p:nvSpPr>
          <p:cNvPr id="479" name="object 479"/>
          <p:cNvSpPr/>
          <p:nvPr/>
        </p:nvSpPr>
        <p:spPr>
          <a:xfrm>
            <a:off x="15412907" y="6696127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0" name="object 480"/>
          <p:cNvGrpSpPr/>
          <p:nvPr/>
        </p:nvGrpSpPr>
        <p:grpSpPr>
          <a:xfrm>
            <a:off x="15526128" y="6772607"/>
            <a:ext cx="815975" cy="181610"/>
            <a:chOff x="15526128" y="6772607"/>
            <a:chExt cx="815975" cy="181610"/>
          </a:xfrm>
        </p:grpSpPr>
        <p:pic>
          <p:nvPicPr>
            <p:cNvPr id="481" name="object 48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5526128" y="6772722"/>
              <a:ext cx="86729" cy="125200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652710" y="6772607"/>
              <a:ext cx="124386" cy="181523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5809701" y="6772607"/>
              <a:ext cx="124394" cy="125315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5974407" y="6772607"/>
              <a:ext cx="104122" cy="125315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106058" y="6772607"/>
              <a:ext cx="123242" cy="125315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255331" y="6772722"/>
              <a:ext cx="86729" cy="125200"/>
            </a:xfrm>
            <a:prstGeom prst="rect">
              <a:avLst/>
            </a:prstGeom>
          </p:spPr>
        </p:pic>
      </p:grpSp>
      <p:sp>
        <p:nvSpPr>
          <p:cNvPr id="487" name="object 487"/>
          <p:cNvSpPr/>
          <p:nvPr/>
        </p:nvSpPr>
        <p:spPr>
          <a:xfrm>
            <a:off x="16438466" y="673068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8" name="object 48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6507459" y="6772607"/>
            <a:ext cx="100667" cy="121629"/>
          </a:xfrm>
          <a:prstGeom prst="rect">
            <a:avLst/>
          </a:prstGeom>
        </p:spPr>
      </p:pic>
      <p:grpSp>
        <p:nvGrpSpPr>
          <p:cNvPr id="489" name="object 489"/>
          <p:cNvGrpSpPr/>
          <p:nvPr/>
        </p:nvGrpSpPr>
        <p:grpSpPr>
          <a:xfrm>
            <a:off x="16695892" y="6772607"/>
            <a:ext cx="418465" cy="181610"/>
            <a:chOff x="16695892" y="6772607"/>
            <a:chExt cx="418465" cy="181610"/>
          </a:xfrm>
        </p:grpSpPr>
        <p:pic>
          <p:nvPicPr>
            <p:cNvPr id="490" name="object 49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6695892" y="6776293"/>
              <a:ext cx="127043" cy="177837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45626" y="6772607"/>
              <a:ext cx="130613" cy="125315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014594" y="6776293"/>
              <a:ext cx="99745" cy="121629"/>
            </a:xfrm>
            <a:prstGeom prst="rect">
              <a:avLst/>
            </a:prstGeom>
          </p:spPr>
        </p:pic>
      </p:grpSp>
      <p:pic>
        <p:nvPicPr>
          <p:cNvPr id="493" name="object 49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7161679" y="6772607"/>
            <a:ext cx="71872" cy="121629"/>
          </a:xfrm>
          <a:prstGeom prst="rect">
            <a:avLst/>
          </a:prstGeom>
        </p:spPr>
      </p:pic>
      <p:grpSp>
        <p:nvGrpSpPr>
          <p:cNvPr id="494" name="object 494"/>
          <p:cNvGrpSpPr/>
          <p:nvPr/>
        </p:nvGrpSpPr>
        <p:grpSpPr>
          <a:xfrm>
            <a:off x="10067714" y="7107676"/>
            <a:ext cx="483870" cy="125730"/>
            <a:chOff x="10067714" y="7107676"/>
            <a:chExt cx="483870" cy="125730"/>
          </a:xfrm>
        </p:grpSpPr>
        <p:pic>
          <p:nvPicPr>
            <p:cNvPr id="495" name="object 49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0067714" y="7107676"/>
              <a:ext cx="104122" cy="125315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199364" y="7107676"/>
              <a:ext cx="130614" cy="125315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370176" y="7107676"/>
              <a:ext cx="181407" cy="121629"/>
            </a:xfrm>
            <a:prstGeom prst="rect">
              <a:avLst/>
            </a:prstGeom>
          </p:spPr>
        </p:pic>
      </p:grpSp>
      <p:pic>
        <p:nvPicPr>
          <p:cNvPr id="498" name="object 498"/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10599153" y="7107676"/>
            <a:ext cx="181407" cy="121629"/>
          </a:xfrm>
          <a:prstGeom prst="rect">
            <a:avLst/>
          </a:prstGeom>
        </p:spPr>
      </p:pic>
      <p:pic>
        <p:nvPicPr>
          <p:cNvPr id="499" name="object 49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25943" y="7111361"/>
            <a:ext cx="99745" cy="121629"/>
          </a:xfrm>
          <a:prstGeom prst="rect">
            <a:avLst/>
          </a:prstGeom>
        </p:spPr>
      </p:pic>
      <p:pic>
        <p:nvPicPr>
          <p:cNvPr id="500" name="object 50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0973027" y="7107676"/>
            <a:ext cx="100665" cy="121629"/>
          </a:xfrm>
          <a:prstGeom prst="rect">
            <a:avLst/>
          </a:prstGeom>
        </p:spPr>
      </p:pic>
      <p:grpSp>
        <p:nvGrpSpPr>
          <p:cNvPr id="501" name="object 501"/>
          <p:cNvGrpSpPr/>
          <p:nvPr/>
        </p:nvGrpSpPr>
        <p:grpSpPr>
          <a:xfrm>
            <a:off x="11118498" y="7035803"/>
            <a:ext cx="405765" cy="254000"/>
            <a:chOff x="11118498" y="7035803"/>
            <a:chExt cx="405765" cy="254000"/>
          </a:xfrm>
        </p:grpSpPr>
        <p:sp>
          <p:nvSpPr>
            <p:cNvPr id="502" name="object 502"/>
            <p:cNvSpPr/>
            <p:nvPr/>
          </p:nvSpPr>
          <p:spPr>
            <a:xfrm>
              <a:off x="11118494" y="7065753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40">
                  <a:moveTo>
                    <a:pt x="19354" y="45618"/>
                  </a:moveTo>
                  <a:lnTo>
                    <a:pt x="2527" y="45618"/>
                  </a:lnTo>
                  <a:lnTo>
                    <a:pt x="2527" y="163563"/>
                  </a:lnTo>
                  <a:lnTo>
                    <a:pt x="19354" y="163563"/>
                  </a:lnTo>
                  <a:lnTo>
                    <a:pt x="19354" y="45618"/>
                  </a:lnTo>
                  <a:close/>
                </a:path>
                <a:path w="118745" h="167640">
                  <a:moveTo>
                    <a:pt x="21996" y="7835"/>
                  </a:moveTo>
                  <a:lnTo>
                    <a:pt x="18884" y="2997"/>
                  </a:lnTo>
                  <a:lnTo>
                    <a:pt x="14046" y="0"/>
                  </a:lnTo>
                  <a:lnTo>
                    <a:pt x="7950" y="0"/>
                  </a:lnTo>
                  <a:lnTo>
                    <a:pt x="2997" y="2997"/>
                  </a:lnTo>
                  <a:lnTo>
                    <a:pt x="63" y="7835"/>
                  </a:lnTo>
                  <a:lnTo>
                    <a:pt x="0" y="13944"/>
                  </a:lnTo>
                  <a:lnTo>
                    <a:pt x="2997" y="19011"/>
                  </a:lnTo>
                  <a:lnTo>
                    <a:pt x="7950" y="22009"/>
                  </a:lnTo>
                  <a:lnTo>
                    <a:pt x="14046" y="22009"/>
                  </a:lnTo>
                  <a:lnTo>
                    <a:pt x="18884" y="19011"/>
                  </a:lnTo>
                  <a:lnTo>
                    <a:pt x="21996" y="13944"/>
                  </a:lnTo>
                  <a:lnTo>
                    <a:pt x="21996" y="7835"/>
                  </a:lnTo>
                  <a:close/>
                </a:path>
                <a:path w="118745" h="167640">
                  <a:moveTo>
                    <a:pt x="118173" y="161950"/>
                  </a:moveTo>
                  <a:lnTo>
                    <a:pt x="113906" y="148590"/>
                  </a:lnTo>
                  <a:lnTo>
                    <a:pt x="108724" y="152387"/>
                  </a:lnTo>
                  <a:lnTo>
                    <a:pt x="94907" y="152387"/>
                  </a:lnTo>
                  <a:lnTo>
                    <a:pt x="87299" y="142024"/>
                  </a:lnTo>
                  <a:lnTo>
                    <a:pt x="87299" y="58280"/>
                  </a:lnTo>
                  <a:lnTo>
                    <a:pt x="116674" y="58280"/>
                  </a:lnTo>
                  <a:lnTo>
                    <a:pt x="116674" y="45618"/>
                  </a:lnTo>
                  <a:lnTo>
                    <a:pt x="87299" y="45618"/>
                  </a:lnTo>
                  <a:lnTo>
                    <a:pt x="87299" y="1498"/>
                  </a:lnTo>
                  <a:lnTo>
                    <a:pt x="70485" y="1498"/>
                  </a:lnTo>
                  <a:lnTo>
                    <a:pt x="70485" y="45618"/>
                  </a:lnTo>
                  <a:lnTo>
                    <a:pt x="58508" y="45618"/>
                  </a:lnTo>
                  <a:lnTo>
                    <a:pt x="58508" y="58280"/>
                  </a:lnTo>
                  <a:lnTo>
                    <a:pt x="70485" y="58280"/>
                  </a:lnTo>
                  <a:lnTo>
                    <a:pt x="70485" y="133146"/>
                  </a:lnTo>
                  <a:lnTo>
                    <a:pt x="70599" y="138112"/>
                  </a:lnTo>
                  <a:lnTo>
                    <a:pt x="71399" y="144411"/>
                  </a:lnTo>
                  <a:lnTo>
                    <a:pt x="73571" y="151384"/>
                  </a:lnTo>
                  <a:lnTo>
                    <a:pt x="77800" y="158318"/>
                  </a:lnTo>
                  <a:lnTo>
                    <a:pt x="85115" y="167246"/>
                  </a:lnTo>
                  <a:lnTo>
                    <a:pt x="98361" y="167246"/>
                  </a:lnTo>
                  <a:lnTo>
                    <a:pt x="103657" y="167246"/>
                  </a:lnTo>
                  <a:lnTo>
                    <a:pt x="114261" y="164363"/>
                  </a:lnTo>
                  <a:lnTo>
                    <a:pt x="118173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3" name="object 50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55908" y="7111361"/>
              <a:ext cx="127042" cy="177837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1407944" y="7035803"/>
              <a:ext cx="116216" cy="197187"/>
            </a:xfrm>
            <a:prstGeom prst="rect">
              <a:avLst/>
            </a:prstGeom>
          </p:spPr>
        </p:pic>
      </p:grpSp>
      <p:pic>
        <p:nvPicPr>
          <p:cNvPr id="505" name="object 505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1619531" y="7039259"/>
            <a:ext cx="100322" cy="193732"/>
          </a:xfrm>
          <a:prstGeom prst="rect">
            <a:avLst/>
          </a:prstGeom>
        </p:spPr>
      </p:pic>
      <p:grpSp>
        <p:nvGrpSpPr>
          <p:cNvPr id="506" name="object 506"/>
          <p:cNvGrpSpPr/>
          <p:nvPr/>
        </p:nvGrpSpPr>
        <p:grpSpPr>
          <a:xfrm>
            <a:off x="11764542" y="7065750"/>
            <a:ext cx="191135" cy="167640"/>
            <a:chOff x="11764542" y="7065750"/>
            <a:chExt cx="191135" cy="167640"/>
          </a:xfrm>
        </p:grpSpPr>
        <p:pic>
          <p:nvPicPr>
            <p:cNvPr id="507" name="object 50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764542" y="7107675"/>
              <a:ext cx="130613" cy="125315"/>
            </a:xfrm>
            <a:prstGeom prst="rect">
              <a:avLst/>
            </a:prstGeom>
          </p:spPr>
        </p:pic>
        <p:sp>
          <p:nvSpPr>
            <p:cNvPr id="508" name="object 508"/>
            <p:cNvSpPr/>
            <p:nvPr/>
          </p:nvSpPr>
          <p:spPr>
            <a:xfrm>
              <a:off x="11933050" y="706575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9" name="object 509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12002042" y="7107676"/>
            <a:ext cx="100667" cy="121629"/>
          </a:xfrm>
          <a:prstGeom prst="rect">
            <a:avLst/>
          </a:prstGeom>
        </p:spPr>
      </p:pic>
      <p:pic>
        <p:nvPicPr>
          <p:cNvPr id="510" name="object 510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12200727" y="7039259"/>
            <a:ext cx="100322" cy="193732"/>
          </a:xfrm>
          <a:prstGeom prst="rect">
            <a:avLst/>
          </a:prstGeom>
        </p:spPr>
      </p:pic>
      <p:pic>
        <p:nvPicPr>
          <p:cNvPr id="511" name="object 511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12346315" y="7107676"/>
            <a:ext cx="124394" cy="125315"/>
          </a:xfrm>
          <a:prstGeom prst="rect">
            <a:avLst/>
          </a:prstGeom>
        </p:spPr>
      </p:pic>
      <p:grpSp>
        <p:nvGrpSpPr>
          <p:cNvPr id="512" name="object 512"/>
          <p:cNvGrpSpPr/>
          <p:nvPr/>
        </p:nvGrpSpPr>
        <p:grpSpPr>
          <a:xfrm>
            <a:off x="12520121" y="7035803"/>
            <a:ext cx="436245" cy="197485"/>
            <a:chOff x="12520121" y="7035803"/>
            <a:chExt cx="436245" cy="197485"/>
          </a:xfrm>
        </p:grpSpPr>
        <p:pic>
          <p:nvPicPr>
            <p:cNvPr id="513" name="object 51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2520121" y="7107676"/>
              <a:ext cx="100667" cy="121629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59258" y="7107676"/>
              <a:ext cx="123242" cy="125315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2822353" y="7035803"/>
              <a:ext cx="23495" cy="45720"/>
            </a:xfrm>
            <a:custGeom>
              <a:avLst/>
              <a:gdLst/>
              <a:ahLst/>
              <a:cxnLst/>
              <a:rect l="l" t="t" r="r" b="b"/>
              <a:pathLst>
                <a:path w="23495" h="45720">
                  <a:moveTo>
                    <a:pt x="16470" y="0"/>
                  </a:moveTo>
                  <a:lnTo>
                    <a:pt x="6219" y="0"/>
                  </a:lnTo>
                  <a:lnTo>
                    <a:pt x="0" y="5989"/>
                  </a:lnTo>
                  <a:lnTo>
                    <a:pt x="0" y="14973"/>
                  </a:lnTo>
                  <a:lnTo>
                    <a:pt x="5298" y="20847"/>
                  </a:lnTo>
                  <a:lnTo>
                    <a:pt x="9214" y="21538"/>
                  </a:lnTo>
                  <a:lnTo>
                    <a:pt x="8984" y="25339"/>
                  </a:lnTo>
                  <a:lnTo>
                    <a:pt x="6794" y="33056"/>
                  </a:lnTo>
                  <a:lnTo>
                    <a:pt x="3569" y="39621"/>
                  </a:lnTo>
                  <a:lnTo>
                    <a:pt x="1611" y="42040"/>
                  </a:lnTo>
                  <a:lnTo>
                    <a:pt x="5643" y="45380"/>
                  </a:lnTo>
                  <a:lnTo>
                    <a:pt x="13014" y="39621"/>
                  </a:lnTo>
                  <a:lnTo>
                    <a:pt x="23035" y="21308"/>
                  </a:lnTo>
                  <a:lnTo>
                    <a:pt x="23035" y="6795"/>
                  </a:lnTo>
                  <a:lnTo>
                    <a:pt x="1647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6" name="object 51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869092" y="7107791"/>
              <a:ext cx="86731" cy="125200"/>
            </a:xfrm>
            <a:prstGeom prst="rect">
              <a:avLst/>
            </a:prstGeom>
          </p:spPr>
        </p:pic>
      </p:grpSp>
      <p:grpSp>
        <p:nvGrpSpPr>
          <p:cNvPr id="517" name="object 517"/>
          <p:cNvGrpSpPr/>
          <p:nvPr/>
        </p:nvGrpSpPr>
        <p:grpSpPr>
          <a:xfrm>
            <a:off x="13061097" y="7039259"/>
            <a:ext cx="633095" cy="194310"/>
            <a:chOff x="13061097" y="7039259"/>
            <a:chExt cx="633095" cy="194310"/>
          </a:xfrm>
        </p:grpSpPr>
        <p:pic>
          <p:nvPicPr>
            <p:cNvPr id="518" name="object 518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3061097" y="7039259"/>
              <a:ext cx="271018" cy="193732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63674" y="7107676"/>
              <a:ext cx="130613" cy="125315"/>
            </a:xfrm>
            <a:prstGeom prst="rect">
              <a:avLst/>
            </a:prstGeom>
          </p:spPr>
        </p:pic>
        <p:sp>
          <p:nvSpPr>
            <p:cNvPr id="520" name="object 520"/>
            <p:cNvSpPr/>
            <p:nvPr/>
          </p:nvSpPr>
          <p:spPr>
            <a:xfrm>
              <a:off x="13523198" y="706724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1" name="object 52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607049" y="7107791"/>
              <a:ext cx="86729" cy="125200"/>
            </a:xfrm>
            <a:prstGeom prst="rect">
              <a:avLst/>
            </a:prstGeom>
          </p:spPr>
        </p:pic>
      </p:grpSp>
      <p:pic>
        <p:nvPicPr>
          <p:cNvPr id="522" name="object 522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13790649" y="7035688"/>
            <a:ext cx="166546" cy="197302"/>
          </a:xfrm>
          <a:prstGeom prst="rect">
            <a:avLst/>
          </a:prstGeom>
        </p:spPr>
      </p:pic>
      <p:grpSp>
        <p:nvGrpSpPr>
          <p:cNvPr id="523" name="object 523"/>
          <p:cNvGrpSpPr/>
          <p:nvPr/>
        </p:nvGrpSpPr>
        <p:grpSpPr>
          <a:xfrm>
            <a:off x="14044386" y="7031081"/>
            <a:ext cx="799465" cy="201930"/>
            <a:chOff x="14044386" y="7031081"/>
            <a:chExt cx="799465" cy="201930"/>
          </a:xfrm>
        </p:grpSpPr>
        <p:pic>
          <p:nvPicPr>
            <p:cNvPr id="524" name="object 52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4044386" y="7035803"/>
              <a:ext cx="124624" cy="197187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4211857" y="7031081"/>
              <a:ext cx="100667" cy="198224"/>
            </a:xfrm>
            <a:prstGeom prst="rect">
              <a:avLst/>
            </a:prstGeom>
          </p:spPr>
        </p:pic>
        <p:pic>
          <p:nvPicPr>
            <p:cNvPr id="526" name="object 52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350994" y="7107676"/>
              <a:ext cx="130613" cy="125315"/>
            </a:xfrm>
            <a:prstGeom prst="rect">
              <a:avLst/>
            </a:prstGeom>
          </p:spPr>
        </p:pic>
        <p:pic>
          <p:nvPicPr>
            <p:cNvPr id="527" name="object 5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513167" y="7107676"/>
              <a:ext cx="130613" cy="125315"/>
            </a:xfrm>
            <a:prstGeom prst="rect">
              <a:avLst/>
            </a:prstGeom>
          </p:spPr>
        </p:pic>
        <p:sp>
          <p:nvSpPr>
            <p:cNvPr id="528" name="object 528"/>
            <p:cNvSpPr/>
            <p:nvPr/>
          </p:nvSpPr>
          <p:spPr>
            <a:xfrm>
              <a:off x="14672806" y="706724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9" name="object 52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756658" y="7107791"/>
              <a:ext cx="86729" cy="125200"/>
            </a:xfrm>
            <a:prstGeom prst="rect">
              <a:avLst/>
            </a:prstGeom>
          </p:spPr>
        </p:pic>
      </p:grpSp>
      <p:grpSp>
        <p:nvGrpSpPr>
          <p:cNvPr id="530" name="object 530"/>
          <p:cNvGrpSpPr/>
          <p:nvPr/>
        </p:nvGrpSpPr>
        <p:grpSpPr>
          <a:xfrm>
            <a:off x="14923645" y="7031081"/>
            <a:ext cx="651510" cy="258445"/>
            <a:chOff x="14923645" y="7031081"/>
            <a:chExt cx="651510" cy="258445"/>
          </a:xfrm>
        </p:grpSpPr>
        <p:pic>
          <p:nvPicPr>
            <p:cNvPr id="531" name="object 53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4923645" y="7111361"/>
              <a:ext cx="127043" cy="177837"/>
            </a:xfrm>
            <a:prstGeom prst="rect">
              <a:avLst/>
            </a:prstGeom>
          </p:spPr>
        </p:pic>
        <p:pic>
          <p:nvPicPr>
            <p:cNvPr id="532" name="object 5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073379" y="7107676"/>
              <a:ext cx="130613" cy="125315"/>
            </a:xfrm>
            <a:prstGeom prst="rect">
              <a:avLst/>
            </a:prstGeom>
          </p:spPr>
        </p:pic>
        <p:pic>
          <p:nvPicPr>
            <p:cNvPr id="533" name="object 5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2348" y="7111361"/>
              <a:ext cx="99745" cy="121629"/>
            </a:xfrm>
            <a:prstGeom prst="rect">
              <a:avLst/>
            </a:prstGeom>
          </p:spPr>
        </p:pic>
        <p:sp>
          <p:nvSpPr>
            <p:cNvPr id="534" name="object 534"/>
            <p:cNvSpPr/>
            <p:nvPr/>
          </p:nvSpPr>
          <p:spPr>
            <a:xfrm>
              <a:off x="15377914" y="706724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5" name="object 53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474320" y="7031081"/>
              <a:ext cx="100665" cy="198224"/>
            </a:xfrm>
            <a:prstGeom prst="rect">
              <a:avLst/>
            </a:prstGeom>
          </p:spPr>
        </p:pic>
      </p:grpSp>
      <p:grpSp>
        <p:nvGrpSpPr>
          <p:cNvPr id="536" name="object 536"/>
          <p:cNvGrpSpPr/>
          <p:nvPr/>
        </p:nvGrpSpPr>
        <p:grpSpPr>
          <a:xfrm>
            <a:off x="15681644" y="7107676"/>
            <a:ext cx="545465" cy="185420"/>
            <a:chOff x="15681644" y="7107676"/>
            <a:chExt cx="545465" cy="185420"/>
          </a:xfrm>
        </p:grpSpPr>
        <p:pic>
          <p:nvPicPr>
            <p:cNvPr id="537" name="object 53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681644" y="7107676"/>
              <a:ext cx="124386" cy="181523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5847042" y="7107676"/>
              <a:ext cx="71872" cy="121629"/>
            </a:xfrm>
            <a:prstGeom prst="rect">
              <a:avLst/>
            </a:prstGeom>
          </p:spPr>
        </p:pic>
        <p:pic>
          <p:nvPicPr>
            <p:cNvPr id="539" name="object 5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39532" y="7107676"/>
              <a:ext cx="130613" cy="125315"/>
            </a:xfrm>
            <a:prstGeom prst="rect">
              <a:avLst/>
            </a:prstGeom>
          </p:spPr>
        </p:pic>
        <p:pic>
          <p:nvPicPr>
            <p:cNvPr id="540" name="object 54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6102050" y="7107676"/>
              <a:ext cx="124624" cy="184978"/>
            </a:xfrm>
            <a:prstGeom prst="rect">
              <a:avLst/>
            </a:prstGeom>
          </p:spPr>
        </p:pic>
      </p:grpSp>
      <p:grpSp>
        <p:nvGrpSpPr>
          <p:cNvPr id="541" name="object 541"/>
          <p:cNvGrpSpPr/>
          <p:nvPr/>
        </p:nvGrpSpPr>
        <p:grpSpPr>
          <a:xfrm>
            <a:off x="16276085" y="7107676"/>
            <a:ext cx="217170" cy="125730"/>
            <a:chOff x="16276085" y="7107676"/>
            <a:chExt cx="217170" cy="125730"/>
          </a:xfrm>
        </p:grpSpPr>
        <p:pic>
          <p:nvPicPr>
            <p:cNvPr id="542" name="object 54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6276085" y="7107676"/>
              <a:ext cx="71872" cy="121629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6368690" y="7107676"/>
              <a:ext cx="124394" cy="125315"/>
            </a:xfrm>
            <a:prstGeom prst="rect">
              <a:avLst/>
            </a:prstGeom>
          </p:spPr>
        </p:pic>
      </p:grpSp>
      <p:pic>
        <p:nvPicPr>
          <p:cNvPr id="544" name="object 544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16542497" y="7107676"/>
            <a:ext cx="181408" cy="121629"/>
          </a:xfrm>
          <a:prstGeom prst="rect">
            <a:avLst/>
          </a:prstGeom>
        </p:spPr>
      </p:pic>
      <p:grpSp>
        <p:nvGrpSpPr>
          <p:cNvPr id="545" name="object 545"/>
          <p:cNvGrpSpPr/>
          <p:nvPr/>
        </p:nvGrpSpPr>
        <p:grpSpPr>
          <a:xfrm>
            <a:off x="16822269" y="7067247"/>
            <a:ext cx="221615" cy="166370"/>
            <a:chOff x="16822269" y="7067247"/>
            <a:chExt cx="221615" cy="166370"/>
          </a:xfrm>
        </p:grpSpPr>
        <p:pic>
          <p:nvPicPr>
            <p:cNvPr id="546" name="object 54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6822269" y="7107675"/>
              <a:ext cx="124394" cy="125315"/>
            </a:xfrm>
            <a:prstGeom prst="rect">
              <a:avLst/>
            </a:prstGeom>
          </p:spPr>
        </p:pic>
        <p:sp>
          <p:nvSpPr>
            <p:cNvPr id="547" name="object 547"/>
            <p:cNvSpPr/>
            <p:nvPr/>
          </p:nvSpPr>
          <p:spPr>
            <a:xfrm>
              <a:off x="16984097" y="706724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8" name="object 548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10072897" y="7366265"/>
            <a:ext cx="2524720" cy="261458"/>
          </a:xfrm>
          <a:prstGeom prst="rect">
            <a:avLst/>
          </a:prstGeom>
        </p:spPr>
      </p:pic>
      <p:grpSp>
        <p:nvGrpSpPr>
          <p:cNvPr id="549" name="object 549"/>
          <p:cNvGrpSpPr/>
          <p:nvPr/>
        </p:nvGrpSpPr>
        <p:grpSpPr>
          <a:xfrm>
            <a:off x="10083033" y="7795570"/>
            <a:ext cx="308610" cy="201930"/>
            <a:chOff x="10083033" y="7795570"/>
            <a:chExt cx="308610" cy="201930"/>
          </a:xfrm>
        </p:grpSpPr>
        <p:pic>
          <p:nvPicPr>
            <p:cNvPr id="550" name="object 55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083033" y="7803633"/>
              <a:ext cx="96175" cy="190046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203741" y="7872050"/>
              <a:ext cx="130613" cy="125315"/>
            </a:xfrm>
            <a:prstGeom prst="rect">
              <a:avLst/>
            </a:prstGeom>
          </p:spPr>
        </p:pic>
        <p:sp>
          <p:nvSpPr>
            <p:cNvPr id="552" name="object 552"/>
            <p:cNvSpPr/>
            <p:nvPr/>
          </p:nvSpPr>
          <p:spPr>
            <a:xfrm>
              <a:off x="10374438" y="779557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3" name="object 553"/>
          <p:cNvGrpSpPr/>
          <p:nvPr/>
        </p:nvGrpSpPr>
        <p:grpSpPr>
          <a:xfrm>
            <a:off x="10440781" y="7795570"/>
            <a:ext cx="421005" cy="201930"/>
            <a:chOff x="10440781" y="7795570"/>
            <a:chExt cx="421005" cy="201930"/>
          </a:xfrm>
        </p:grpSpPr>
        <p:sp>
          <p:nvSpPr>
            <p:cNvPr id="554" name="object 554"/>
            <p:cNvSpPr/>
            <p:nvPr/>
          </p:nvSpPr>
          <p:spPr>
            <a:xfrm>
              <a:off x="10440781" y="779557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5" name="object 55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0498141" y="7872050"/>
              <a:ext cx="130613" cy="125315"/>
            </a:xfrm>
            <a:prstGeom prst="rect">
              <a:avLst/>
            </a:prstGeom>
          </p:spPr>
        </p:pic>
        <p:pic>
          <p:nvPicPr>
            <p:cNvPr id="556" name="object 55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0650984" y="7875735"/>
              <a:ext cx="210548" cy="117944"/>
            </a:xfrm>
            <a:prstGeom prst="rect">
              <a:avLst/>
            </a:prstGeom>
          </p:spPr>
        </p:pic>
      </p:grpSp>
      <p:pic>
        <p:nvPicPr>
          <p:cNvPr id="557" name="object 557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944232" y="7803633"/>
            <a:ext cx="100320" cy="193732"/>
          </a:xfrm>
          <a:prstGeom prst="rect">
            <a:avLst/>
          </a:prstGeom>
        </p:spPr>
      </p:pic>
      <p:pic>
        <p:nvPicPr>
          <p:cNvPr id="558" name="object 558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1089819" y="7872050"/>
            <a:ext cx="124394" cy="125315"/>
          </a:xfrm>
          <a:prstGeom prst="rect">
            <a:avLst/>
          </a:prstGeom>
        </p:spPr>
      </p:pic>
      <p:grpSp>
        <p:nvGrpSpPr>
          <p:cNvPr id="559" name="object 559"/>
          <p:cNvGrpSpPr/>
          <p:nvPr/>
        </p:nvGrpSpPr>
        <p:grpSpPr>
          <a:xfrm>
            <a:off x="11263625" y="7872050"/>
            <a:ext cx="262890" cy="125730"/>
            <a:chOff x="11263625" y="7872050"/>
            <a:chExt cx="262890" cy="125730"/>
          </a:xfrm>
        </p:grpSpPr>
        <p:pic>
          <p:nvPicPr>
            <p:cNvPr id="560" name="object 5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63625" y="7872050"/>
              <a:ext cx="100667" cy="121629"/>
            </a:xfrm>
            <a:prstGeom prst="rect">
              <a:avLst/>
            </a:prstGeom>
          </p:spPr>
        </p:pic>
        <p:pic>
          <p:nvPicPr>
            <p:cNvPr id="561" name="object 5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402762" y="7872050"/>
              <a:ext cx="123242" cy="125315"/>
            </a:xfrm>
            <a:prstGeom prst="rect">
              <a:avLst/>
            </a:prstGeom>
          </p:spPr>
        </p:pic>
      </p:grpSp>
      <p:sp>
        <p:nvSpPr>
          <p:cNvPr id="562" name="object 562"/>
          <p:cNvSpPr/>
          <p:nvPr/>
        </p:nvSpPr>
        <p:spPr>
          <a:xfrm>
            <a:off x="11623332" y="7838916"/>
            <a:ext cx="118110" cy="118110"/>
          </a:xfrm>
          <a:custGeom>
            <a:avLst/>
            <a:gdLst/>
            <a:ahLst/>
            <a:cxnLst/>
            <a:rect l="l" t="t" r="r" b="b"/>
            <a:pathLst>
              <a:path w="118109" h="118109">
                <a:moveTo>
                  <a:pt x="117932" y="52070"/>
                </a:moveTo>
                <a:lnTo>
                  <a:pt x="66217" y="52070"/>
                </a:lnTo>
                <a:lnTo>
                  <a:pt x="66217" y="0"/>
                </a:lnTo>
                <a:lnTo>
                  <a:pt x="51600" y="0"/>
                </a:lnTo>
                <a:lnTo>
                  <a:pt x="51600" y="52070"/>
                </a:lnTo>
                <a:lnTo>
                  <a:pt x="0" y="52070"/>
                </a:lnTo>
                <a:lnTo>
                  <a:pt x="0" y="66040"/>
                </a:lnTo>
                <a:lnTo>
                  <a:pt x="51600" y="66040"/>
                </a:lnTo>
                <a:lnTo>
                  <a:pt x="51600" y="118110"/>
                </a:lnTo>
                <a:lnTo>
                  <a:pt x="66217" y="118110"/>
                </a:lnTo>
                <a:lnTo>
                  <a:pt x="66217" y="66040"/>
                </a:lnTo>
                <a:lnTo>
                  <a:pt x="117932" y="66040"/>
                </a:lnTo>
                <a:lnTo>
                  <a:pt x="117932" y="5207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3" name="object 563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1840100" y="7803633"/>
            <a:ext cx="100320" cy="193732"/>
          </a:xfrm>
          <a:prstGeom prst="rect">
            <a:avLst/>
          </a:prstGeom>
        </p:spPr>
      </p:pic>
      <p:pic>
        <p:nvPicPr>
          <p:cNvPr id="564" name="object 564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11988911" y="7800178"/>
            <a:ext cx="180602" cy="197187"/>
          </a:xfrm>
          <a:prstGeom prst="rect">
            <a:avLst/>
          </a:prstGeom>
        </p:spPr>
      </p:pic>
      <p:sp>
        <p:nvSpPr>
          <p:cNvPr id="565" name="object 565"/>
          <p:cNvSpPr/>
          <p:nvPr/>
        </p:nvSpPr>
        <p:spPr>
          <a:xfrm>
            <a:off x="12218234" y="7803633"/>
            <a:ext cx="17780" cy="190500"/>
          </a:xfrm>
          <a:custGeom>
            <a:avLst/>
            <a:gdLst/>
            <a:ahLst/>
            <a:cxnLst/>
            <a:rect l="l" t="t" r="r" b="b"/>
            <a:pathLst>
              <a:path w="17779" h="190500">
                <a:moveTo>
                  <a:pt x="17507" y="0"/>
                </a:moveTo>
                <a:lnTo>
                  <a:pt x="0" y="0"/>
                </a:lnTo>
                <a:lnTo>
                  <a:pt x="0" y="190046"/>
                </a:lnTo>
                <a:lnTo>
                  <a:pt x="17507" y="19004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6" name="object 56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2342283" y="7872050"/>
            <a:ext cx="124394" cy="125315"/>
          </a:xfrm>
          <a:prstGeom prst="rect">
            <a:avLst/>
          </a:prstGeom>
        </p:spPr>
      </p:pic>
      <p:grpSp>
        <p:nvGrpSpPr>
          <p:cNvPr id="567" name="object 567"/>
          <p:cNvGrpSpPr/>
          <p:nvPr/>
        </p:nvGrpSpPr>
        <p:grpSpPr>
          <a:xfrm>
            <a:off x="12516090" y="7795455"/>
            <a:ext cx="264160" cy="201930"/>
            <a:chOff x="12516090" y="7795455"/>
            <a:chExt cx="264160" cy="201930"/>
          </a:xfrm>
        </p:grpSpPr>
        <p:pic>
          <p:nvPicPr>
            <p:cNvPr id="568" name="object 5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16090" y="7872050"/>
              <a:ext cx="100667" cy="121629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2655803" y="7795455"/>
              <a:ext cx="124394" cy="201909"/>
            </a:xfrm>
            <a:prstGeom prst="rect">
              <a:avLst/>
            </a:prstGeom>
          </p:spPr>
        </p:pic>
      </p:grpSp>
      <p:grpSp>
        <p:nvGrpSpPr>
          <p:cNvPr id="570" name="object 570"/>
          <p:cNvGrpSpPr/>
          <p:nvPr/>
        </p:nvGrpSpPr>
        <p:grpSpPr>
          <a:xfrm>
            <a:off x="12895030" y="7803633"/>
            <a:ext cx="633730" cy="194310"/>
            <a:chOff x="12895030" y="7803633"/>
            <a:chExt cx="633730" cy="194310"/>
          </a:xfrm>
        </p:grpSpPr>
        <p:pic>
          <p:nvPicPr>
            <p:cNvPr id="571" name="object 571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2895030" y="7803633"/>
              <a:ext cx="121975" cy="190046"/>
            </a:xfrm>
            <a:prstGeom prst="rect">
              <a:avLst/>
            </a:prstGeom>
          </p:spPr>
        </p:pic>
        <p:pic>
          <p:nvPicPr>
            <p:cNvPr id="572" name="object 57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036080" y="7872050"/>
              <a:ext cx="130613" cy="125315"/>
            </a:xfrm>
            <a:prstGeom prst="rect">
              <a:avLst/>
            </a:prstGeom>
          </p:spPr>
        </p:pic>
        <p:pic>
          <p:nvPicPr>
            <p:cNvPr id="573" name="object 573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198253" y="7872050"/>
              <a:ext cx="130613" cy="125315"/>
            </a:xfrm>
            <a:prstGeom prst="rect">
              <a:avLst/>
            </a:prstGeom>
          </p:spPr>
        </p:pic>
        <p:sp>
          <p:nvSpPr>
            <p:cNvPr id="574" name="object 574"/>
            <p:cNvSpPr/>
            <p:nvPr/>
          </p:nvSpPr>
          <p:spPr>
            <a:xfrm>
              <a:off x="13357776" y="78316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5" name="object 57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3441628" y="7872165"/>
              <a:ext cx="86729" cy="125200"/>
            </a:xfrm>
            <a:prstGeom prst="rect">
              <a:avLst/>
            </a:prstGeom>
          </p:spPr>
        </p:pic>
      </p:grpSp>
      <p:pic>
        <p:nvPicPr>
          <p:cNvPr id="576" name="object 576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13625227" y="7800063"/>
            <a:ext cx="166546" cy="197302"/>
          </a:xfrm>
          <a:prstGeom prst="rect">
            <a:avLst/>
          </a:prstGeom>
        </p:spPr>
      </p:pic>
      <p:grpSp>
        <p:nvGrpSpPr>
          <p:cNvPr id="577" name="object 577"/>
          <p:cNvGrpSpPr/>
          <p:nvPr/>
        </p:nvGrpSpPr>
        <p:grpSpPr>
          <a:xfrm>
            <a:off x="13878965" y="7795455"/>
            <a:ext cx="799465" cy="201930"/>
            <a:chOff x="13878965" y="7795455"/>
            <a:chExt cx="799465" cy="201930"/>
          </a:xfrm>
        </p:grpSpPr>
        <p:pic>
          <p:nvPicPr>
            <p:cNvPr id="578" name="object 578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878965" y="7800178"/>
              <a:ext cx="124624" cy="197187"/>
            </a:xfrm>
            <a:prstGeom prst="rect">
              <a:avLst/>
            </a:prstGeom>
          </p:spPr>
        </p:pic>
        <p:pic>
          <p:nvPicPr>
            <p:cNvPr id="579" name="object 57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4046436" y="7795455"/>
              <a:ext cx="100667" cy="198224"/>
            </a:xfrm>
            <a:prstGeom prst="rect">
              <a:avLst/>
            </a:prstGeom>
          </p:spPr>
        </p:pic>
        <p:pic>
          <p:nvPicPr>
            <p:cNvPr id="580" name="object 58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4185573" y="7872050"/>
              <a:ext cx="130613" cy="125315"/>
            </a:xfrm>
            <a:prstGeom prst="rect">
              <a:avLst/>
            </a:prstGeom>
          </p:spPr>
        </p:pic>
        <p:pic>
          <p:nvPicPr>
            <p:cNvPr id="581" name="object 5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347747" y="7872050"/>
              <a:ext cx="130613" cy="125315"/>
            </a:xfrm>
            <a:prstGeom prst="rect">
              <a:avLst/>
            </a:prstGeom>
          </p:spPr>
        </p:pic>
        <p:sp>
          <p:nvSpPr>
            <p:cNvPr id="582" name="object 582"/>
            <p:cNvSpPr/>
            <p:nvPr/>
          </p:nvSpPr>
          <p:spPr>
            <a:xfrm>
              <a:off x="14507385" y="78316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3" name="object 58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591237" y="7872165"/>
              <a:ext cx="86729" cy="125200"/>
            </a:xfrm>
            <a:prstGeom prst="rect">
              <a:avLst/>
            </a:prstGeom>
          </p:spPr>
        </p:pic>
      </p:grpSp>
      <p:grpSp>
        <p:nvGrpSpPr>
          <p:cNvPr id="584" name="object 584"/>
          <p:cNvGrpSpPr/>
          <p:nvPr/>
        </p:nvGrpSpPr>
        <p:grpSpPr>
          <a:xfrm>
            <a:off x="14768613" y="7831622"/>
            <a:ext cx="221615" cy="166370"/>
            <a:chOff x="14768613" y="7831622"/>
            <a:chExt cx="221615" cy="166370"/>
          </a:xfrm>
        </p:grpSpPr>
        <p:pic>
          <p:nvPicPr>
            <p:cNvPr id="585" name="object 5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768613" y="7872050"/>
              <a:ext cx="124394" cy="125315"/>
            </a:xfrm>
            <a:prstGeom prst="rect">
              <a:avLst/>
            </a:prstGeom>
          </p:spPr>
        </p:pic>
        <p:sp>
          <p:nvSpPr>
            <p:cNvPr id="586" name="object 586"/>
            <p:cNvSpPr/>
            <p:nvPr/>
          </p:nvSpPr>
          <p:spPr>
            <a:xfrm>
              <a:off x="14930533" y="78316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87" name="object 587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15086601" y="7795455"/>
            <a:ext cx="1679897" cy="242338"/>
          </a:xfrm>
          <a:prstGeom prst="rect">
            <a:avLst/>
          </a:prstGeom>
        </p:spPr>
      </p:pic>
      <p:sp>
        <p:nvSpPr>
          <p:cNvPr id="588" name="object 588"/>
          <p:cNvSpPr/>
          <p:nvPr/>
        </p:nvSpPr>
        <p:spPr>
          <a:xfrm>
            <a:off x="16815911" y="77955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6882254" y="77955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16954817" y="7803633"/>
            <a:ext cx="17780" cy="190500"/>
          </a:xfrm>
          <a:custGeom>
            <a:avLst/>
            <a:gdLst/>
            <a:ahLst/>
            <a:cxnLst/>
            <a:rect l="l" t="t" r="r" b="b"/>
            <a:pathLst>
              <a:path w="17780" h="190500">
                <a:moveTo>
                  <a:pt x="17507" y="0"/>
                </a:moveTo>
                <a:lnTo>
                  <a:pt x="0" y="0"/>
                </a:lnTo>
                <a:lnTo>
                  <a:pt x="0" y="190046"/>
                </a:lnTo>
                <a:lnTo>
                  <a:pt x="17507" y="19004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1" name="object 591"/>
          <p:cNvGrpSpPr/>
          <p:nvPr/>
        </p:nvGrpSpPr>
        <p:grpSpPr>
          <a:xfrm>
            <a:off x="17028072" y="7831622"/>
            <a:ext cx="308610" cy="166370"/>
            <a:chOff x="17028072" y="7831622"/>
            <a:chExt cx="308610" cy="166370"/>
          </a:xfrm>
        </p:grpSpPr>
        <p:pic>
          <p:nvPicPr>
            <p:cNvPr id="592" name="object 592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7028072" y="7872050"/>
              <a:ext cx="100667" cy="121629"/>
            </a:xfrm>
            <a:prstGeom prst="rect">
              <a:avLst/>
            </a:prstGeom>
          </p:spPr>
        </p:pic>
        <p:pic>
          <p:nvPicPr>
            <p:cNvPr id="593" name="object 59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7162487" y="7872165"/>
              <a:ext cx="86729" cy="125200"/>
            </a:xfrm>
            <a:prstGeom prst="rect">
              <a:avLst/>
            </a:prstGeom>
          </p:spPr>
        </p:pic>
        <p:sp>
          <p:nvSpPr>
            <p:cNvPr id="594" name="object 594"/>
            <p:cNvSpPr/>
            <p:nvPr/>
          </p:nvSpPr>
          <p:spPr>
            <a:xfrm>
              <a:off x="17276630" y="78316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95" name="object 595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0068405" y="8207119"/>
            <a:ext cx="124394" cy="125315"/>
          </a:xfrm>
          <a:prstGeom prst="rect">
            <a:avLst/>
          </a:prstGeom>
        </p:spPr>
      </p:pic>
      <p:grpSp>
        <p:nvGrpSpPr>
          <p:cNvPr id="596" name="object 596"/>
          <p:cNvGrpSpPr/>
          <p:nvPr/>
        </p:nvGrpSpPr>
        <p:grpSpPr>
          <a:xfrm>
            <a:off x="10242212" y="8130524"/>
            <a:ext cx="264160" cy="201930"/>
            <a:chOff x="10242212" y="8130524"/>
            <a:chExt cx="264160" cy="201930"/>
          </a:xfrm>
        </p:grpSpPr>
        <p:pic>
          <p:nvPicPr>
            <p:cNvPr id="597" name="object 59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242212" y="8207119"/>
              <a:ext cx="100667" cy="121629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381925" y="8130524"/>
              <a:ext cx="124393" cy="201909"/>
            </a:xfrm>
            <a:prstGeom prst="rect">
              <a:avLst/>
            </a:prstGeom>
          </p:spPr>
        </p:pic>
      </p:grpSp>
      <p:pic>
        <p:nvPicPr>
          <p:cNvPr id="599" name="object 599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10615393" y="8130524"/>
            <a:ext cx="2211313" cy="242338"/>
          </a:xfrm>
          <a:prstGeom prst="rect">
            <a:avLst/>
          </a:prstGeom>
        </p:spPr>
      </p:pic>
      <p:pic>
        <p:nvPicPr>
          <p:cNvPr id="600" name="object 600"/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17402246" y="8305425"/>
            <a:ext cx="2157751" cy="2070100"/>
          </a:xfrm>
          <a:prstGeom prst="rect">
            <a:avLst/>
          </a:prstGeom>
        </p:spPr>
      </p:pic>
      <p:sp>
        <p:nvSpPr>
          <p:cNvPr id="601" name="object 601"/>
          <p:cNvSpPr/>
          <p:nvPr/>
        </p:nvSpPr>
        <p:spPr>
          <a:xfrm>
            <a:off x="3953748" y="862214"/>
            <a:ext cx="612775" cy="579120"/>
          </a:xfrm>
          <a:custGeom>
            <a:avLst/>
            <a:gdLst/>
            <a:ahLst/>
            <a:cxnLst/>
            <a:rect l="l" t="t" r="r" b="b"/>
            <a:pathLst>
              <a:path w="612775" h="579119">
                <a:moveTo>
                  <a:pt x="542648" y="0"/>
                </a:moveTo>
                <a:lnTo>
                  <a:pt x="466881" y="0"/>
                </a:lnTo>
                <a:lnTo>
                  <a:pt x="306226" y="425840"/>
                </a:lnTo>
                <a:lnTo>
                  <a:pt x="145571" y="0"/>
                </a:lnTo>
                <a:lnTo>
                  <a:pt x="69803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126980" y="130488"/>
                </a:lnTo>
                <a:lnTo>
                  <a:pt x="282373" y="549663"/>
                </a:lnTo>
                <a:lnTo>
                  <a:pt x="330078" y="549663"/>
                </a:lnTo>
                <a:lnTo>
                  <a:pt x="485471" y="130488"/>
                </a:lnTo>
                <a:lnTo>
                  <a:pt x="541245" y="578778"/>
                </a:lnTo>
                <a:lnTo>
                  <a:pt x="612452" y="578778"/>
                </a:lnTo>
                <a:lnTo>
                  <a:pt x="542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4670381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4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5202506" y="837660"/>
            <a:ext cx="305435" cy="603885"/>
          </a:xfrm>
          <a:custGeom>
            <a:avLst/>
            <a:gdLst/>
            <a:ahLst/>
            <a:cxnLst/>
            <a:rect l="l" t="t" r="r" b="b"/>
            <a:pathLst>
              <a:path w="305435" h="603885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441274"/>
                </a:lnTo>
                <a:lnTo>
                  <a:pt x="217831" y="603332"/>
                </a:lnTo>
                <a:lnTo>
                  <a:pt x="305174" y="603332"/>
                </a:lnTo>
                <a:lnTo>
                  <a:pt x="129435" y="415317"/>
                </a:lnTo>
                <a:lnTo>
                  <a:pt x="296755" y="244138"/>
                </a:lnTo>
                <a:lnTo>
                  <a:pt x="208360" y="244138"/>
                </a:lnTo>
                <a:lnTo>
                  <a:pt x="68050" y="386553"/>
                </a:lnTo>
                <a:lnTo>
                  <a:pt x="68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5563102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211685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2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944102" y="862214"/>
            <a:ext cx="431165" cy="579120"/>
          </a:xfrm>
          <a:custGeom>
            <a:avLst/>
            <a:gdLst/>
            <a:ahLst/>
            <a:cxnLst/>
            <a:rect l="l" t="t" r="r" b="b"/>
            <a:pathLst>
              <a:path w="431165" h="579119">
                <a:moveTo>
                  <a:pt x="138906" y="0"/>
                </a:moveTo>
                <a:lnTo>
                  <a:pt x="0" y="0"/>
                </a:lnTo>
                <a:lnTo>
                  <a:pt x="0" y="578778"/>
                </a:lnTo>
                <a:lnTo>
                  <a:pt x="138906" y="578778"/>
                </a:lnTo>
                <a:lnTo>
                  <a:pt x="158064" y="578435"/>
                </a:lnTo>
                <a:lnTo>
                  <a:pt x="216310" y="569529"/>
                </a:lnTo>
                <a:lnTo>
                  <a:pt x="253785" y="556855"/>
                </a:lnTo>
                <a:lnTo>
                  <a:pt x="291976" y="538220"/>
                </a:lnTo>
                <a:lnTo>
                  <a:pt x="324479" y="514937"/>
                </a:lnTo>
                <a:lnTo>
                  <a:pt x="71207" y="514937"/>
                </a:lnTo>
                <a:lnTo>
                  <a:pt x="71207" y="63841"/>
                </a:lnTo>
                <a:lnTo>
                  <a:pt x="324222" y="63841"/>
                </a:lnTo>
                <a:lnTo>
                  <a:pt x="314886" y="56233"/>
                </a:lnTo>
                <a:lnTo>
                  <a:pt x="253610" y="22099"/>
                </a:lnTo>
                <a:lnTo>
                  <a:pt x="212788" y="8287"/>
                </a:lnTo>
                <a:lnTo>
                  <a:pt x="180391" y="2417"/>
                </a:lnTo>
                <a:lnTo>
                  <a:pt x="138906" y="0"/>
                </a:lnTo>
                <a:close/>
              </a:path>
              <a:path w="431165" h="579119">
                <a:moveTo>
                  <a:pt x="324222" y="63841"/>
                </a:moveTo>
                <a:lnTo>
                  <a:pt x="131891" y="63841"/>
                </a:lnTo>
                <a:lnTo>
                  <a:pt x="146585" y="64110"/>
                </a:lnTo>
                <a:lnTo>
                  <a:pt x="166574" y="65989"/>
                </a:lnTo>
                <a:lnTo>
                  <a:pt x="219935" y="81029"/>
                </a:lnTo>
                <a:lnTo>
                  <a:pt x="268975" y="109211"/>
                </a:lnTo>
                <a:lnTo>
                  <a:pt x="300238" y="138435"/>
                </a:lnTo>
                <a:lnTo>
                  <a:pt x="325094" y="173228"/>
                </a:lnTo>
                <a:lnTo>
                  <a:pt x="343145" y="213227"/>
                </a:lnTo>
                <a:lnTo>
                  <a:pt x="353142" y="257118"/>
                </a:lnTo>
                <a:lnTo>
                  <a:pt x="354983" y="289389"/>
                </a:lnTo>
                <a:lnTo>
                  <a:pt x="354720" y="304297"/>
                </a:lnTo>
                <a:lnTo>
                  <a:pt x="347880" y="349503"/>
                </a:lnTo>
                <a:lnTo>
                  <a:pt x="332674" y="391149"/>
                </a:lnTo>
                <a:lnTo>
                  <a:pt x="310350" y="427986"/>
                </a:lnTo>
                <a:lnTo>
                  <a:pt x="281324" y="459597"/>
                </a:lnTo>
                <a:lnTo>
                  <a:pt x="246778" y="484732"/>
                </a:lnTo>
                <a:lnTo>
                  <a:pt x="207116" y="502975"/>
                </a:lnTo>
                <a:lnTo>
                  <a:pt x="163718" y="513076"/>
                </a:lnTo>
                <a:lnTo>
                  <a:pt x="131891" y="514937"/>
                </a:lnTo>
                <a:lnTo>
                  <a:pt x="324479" y="514937"/>
                </a:lnTo>
                <a:lnTo>
                  <a:pt x="358905" y="482931"/>
                </a:lnTo>
                <a:lnTo>
                  <a:pt x="391521" y="438126"/>
                </a:lnTo>
                <a:lnTo>
                  <a:pt x="408652" y="403391"/>
                </a:lnTo>
                <a:lnTo>
                  <a:pt x="422464" y="362876"/>
                </a:lnTo>
                <a:lnTo>
                  <a:pt x="430751" y="289740"/>
                </a:lnTo>
                <a:lnTo>
                  <a:pt x="430403" y="270795"/>
                </a:lnTo>
                <a:lnTo>
                  <a:pt x="421354" y="213109"/>
                </a:lnTo>
                <a:lnTo>
                  <a:pt x="408477" y="175913"/>
                </a:lnTo>
                <a:lnTo>
                  <a:pt x="389578" y="137986"/>
                </a:lnTo>
                <a:lnTo>
                  <a:pt x="346389" y="83659"/>
                </a:lnTo>
                <a:lnTo>
                  <a:pt x="333742" y="71599"/>
                </a:lnTo>
                <a:lnTo>
                  <a:pt x="324222" y="638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7489837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9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9" y="517042"/>
                </a:lnTo>
                <a:lnTo>
                  <a:pt x="76469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2" y="73663"/>
                </a:lnTo>
                <a:lnTo>
                  <a:pt x="84888" y="54019"/>
                </a:lnTo>
                <a:lnTo>
                  <a:pt x="84888" y="30517"/>
                </a:lnTo>
                <a:lnTo>
                  <a:pt x="73312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7686622" y="827137"/>
            <a:ext cx="412750" cy="614045"/>
          </a:xfrm>
          <a:custGeom>
            <a:avLst/>
            <a:gdLst/>
            <a:ahLst/>
            <a:cxnLst/>
            <a:rect l="l" t="t" r="r" b="b"/>
            <a:pathLst>
              <a:path w="412750" h="614044">
                <a:moveTo>
                  <a:pt x="336744" y="0"/>
                </a:moveTo>
                <a:lnTo>
                  <a:pt x="296467" y="6585"/>
                </a:lnTo>
                <a:lnTo>
                  <a:pt x="261787" y="29201"/>
                </a:lnTo>
                <a:lnTo>
                  <a:pt x="240982" y="61911"/>
                </a:lnTo>
                <a:lnTo>
                  <a:pt x="229110" y="108337"/>
                </a:lnTo>
                <a:lnTo>
                  <a:pt x="227652" y="137854"/>
                </a:lnTo>
                <a:lnTo>
                  <a:pt x="227652" y="254662"/>
                </a:lnTo>
                <a:lnTo>
                  <a:pt x="107687" y="254662"/>
                </a:lnTo>
                <a:lnTo>
                  <a:pt x="107687" y="137503"/>
                </a:lnTo>
                <a:lnTo>
                  <a:pt x="107879" y="124832"/>
                </a:lnTo>
                <a:lnTo>
                  <a:pt x="119965" y="77872"/>
                </a:lnTo>
                <a:lnTo>
                  <a:pt x="159602" y="59982"/>
                </a:lnTo>
                <a:lnTo>
                  <a:pt x="170827" y="59982"/>
                </a:lnTo>
                <a:lnTo>
                  <a:pt x="188716" y="64893"/>
                </a:lnTo>
                <a:lnTo>
                  <a:pt x="195031" y="68400"/>
                </a:lnTo>
                <a:lnTo>
                  <a:pt x="219585" y="20344"/>
                </a:lnTo>
                <a:lnTo>
                  <a:pt x="176615" y="2433"/>
                </a:lnTo>
                <a:lnTo>
                  <a:pt x="148728" y="0"/>
                </a:lnTo>
                <a:lnTo>
                  <a:pt x="138452" y="243"/>
                </a:lnTo>
                <a:lnTo>
                  <a:pt x="90850" y="15609"/>
                </a:lnTo>
                <a:lnTo>
                  <a:pt x="63358" y="42460"/>
                </a:lnTo>
                <a:lnTo>
                  <a:pt x="44636" y="86750"/>
                </a:lnTo>
                <a:lnTo>
                  <a:pt x="39637" y="137854"/>
                </a:lnTo>
                <a:lnTo>
                  <a:pt x="39637" y="254662"/>
                </a:lnTo>
                <a:lnTo>
                  <a:pt x="0" y="254662"/>
                </a:lnTo>
                <a:lnTo>
                  <a:pt x="0" y="306226"/>
                </a:lnTo>
                <a:lnTo>
                  <a:pt x="39637" y="306226"/>
                </a:lnTo>
                <a:lnTo>
                  <a:pt x="39637" y="613855"/>
                </a:lnTo>
                <a:lnTo>
                  <a:pt x="107687" y="613855"/>
                </a:lnTo>
                <a:lnTo>
                  <a:pt x="107687" y="306226"/>
                </a:lnTo>
                <a:lnTo>
                  <a:pt x="227652" y="306226"/>
                </a:lnTo>
                <a:lnTo>
                  <a:pt x="227652" y="613855"/>
                </a:lnTo>
                <a:lnTo>
                  <a:pt x="295703" y="613855"/>
                </a:lnTo>
                <a:lnTo>
                  <a:pt x="295703" y="306226"/>
                </a:lnTo>
                <a:lnTo>
                  <a:pt x="385150" y="306226"/>
                </a:lnTo>
                <a:lnTo>
                  <a:pt x="385150" y="254662"/>
                </a:lnTo>
                <a:lnTo>
                  <a:pt x="295703" y="254662"/>
                </a:lnTo>
                <a:lnTo>
                  <a:pt x="295703" y="137503"/>
                </a:lnTo>
                <a:lnTo>
                  <a:pt x="300882" y="92779"/>
                </a:lnTo>
                <a:lnTo>
                  <a:pt x="330457" y="61939"/>
                </a:lnTo>
                <a:lnTo>
                  <a:pt x="347617" y="59982"/>
                </a:lnTo>
                <a:lnTo>
                  <a:pt x="361297" y="59982"/>
                </a:lnTo>
                <a:lnTo>
                  <a:pt x="381642" y="66997"/>
                </a:lnTo>
                <a:lnTo>
                  <a:pt x="388307" y="71908"/>
                </a:lnTo>
                <a:lnTo>
                  <a:pt x="412160" y="23501"/>
                </a:lnTo>
                <a:lnTo>
                  <a:pt x="376871" y="5426"/>
                </a:lnTo>
                <a:lnTo>
                  <a:pt x="354614" y="844"/>
                </a:lnTo>
                <a:lnTo>
                  <a:pt x="3367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8172094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8663179" y="1070575"/>
            <a:ext cx="240665" cy="370840"/>
          </a:xfrm>
          <a:custGeom>
            <a:avLst/>
            <a:gdLst/>
            <a:ahLst/>
            <a:cxnLst/>
            <a:rect l="l" t="t" r="r" b="b"/>
            <a:pathLst>
              <a:path w="240665" h="370840">
                <a:moveTo>
                  <a:pt x="176439" y="0"/>
                </a:moveTo>
                <a:lnTo>
                  <a:pt x="133508" y="6881"/>
                </a:lnTo>
                <a:lnTo>
                  <a:pt x="94094" y="30407"/>
                </a:lnTo>
                <a:lnTo>
                  <a:pt x="68049" y="63840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4168"/>
                </a:lnTo>
                <a:lnTo>
                  <a:pt x="68255" y="137306"/>
                </a:lnTo>
                <a:lnTo>
                  <a:pt x="85440" y="96860"/>
                </a:lnTo>
                <a:lnTo>
                  <a:pt x="115579" y="71382"/>
                </a:lnTo>
                <a:lnTo>
                  <a:pt x="160303" y="59280"/>
                </a:lnTo>
                <a:lnTo>
                  <a:pt x="164277" y="59335"/>
                </a:lnTo>
                <a:lnTo>
                  <a:pt x="204709" y="68428"/>
                </a:lnTo>
                <a:lnTo>
                  <a:pt x="212569" y="72259"/>
                </a:lnTo>
                <a:lnTo>
                  <a:pt x="240630" y="14732"/>
                </a:lnTo>
                <a:lnTo>
                  <a:pt x="197683" y="1512"/>
                </a:lnTo>
                <a:lnTo>
                  <a:pt x="188072" y="441"/>
                </a:lnTo>
                <a:lnTo>
                  <a:pt x="17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8955023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8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446107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9878613" y="1070575"/>
            <a:ext cx="317500" cy="382270"/>
          </a:xfrm>
          <a:custGeom>
            <a:avLst/>
            <a:gdLst/>
            <a:ahLst/>
            <a:cxnLst/>
            <a:rect l="l" t="t" r="r" b="b"/>
            <a:pathLst>
              <a:path w="317500" h="382269">
                <a:moveTo>
                  <a:pt x="196083" y="0"/>
                </a:moveTo>
                <a:lnTo>
                  <a:pt x="143812" y="6215"/>
                </a:lnTo>
                <a:lnTo>
                  <a:pt x="107523" y="19514"/>
                </a:lnTo>
                <a:lnTo>
                  <a:pt x="56124" y="55597"/>
                </a:lnTo>
                <a:lnTo>
                  <a:pt x="26165" y="93448"/>
                </a:lnTo>
                <a:lnTo>
                  <a:pt x="5524" y="142874"/>
                </a:lnTo>
                <a:lnTo>
                  <a:pt x="0" y="190821"/>
                </a:lnTo>
                <a:lnTo>
                  <a:pt x="238" y="203443"/>
                </a:lnTo>
                <a:lnTo>
                  <a:pt x="6437" y="241710"/>
                </a:lnTo>
                <a:lnTo>
                  <a:pt x="28171" y="291186"/>
                </a:lnTo>
                <a:lnTo>
                  <a:pt x="57527" y="326921"/>
                </a:lnTo>
                <a:lnTo>
                  <a:pt x="96603" y="356107"/>
                </a:lnTo>
                <a:lnTo>
                  <a:pt x="147478" y="376249"/>
                </a:lnTo>
                <a:lnTo>
                  <a:pt x="196433" y="381642"/>
                </a:lnTo>
                <a:lnTo>
                  <a:pt x="207445" y="381478"/>
                </a:lnTo>
                <a:lnTo>
                  <a:pt x="263431" y="371119"/>
                </a:lnTo>
                <a:lnTo>
                  <a:pt x="301019" y="354495"/>
                </a:lnTo>
                <a:lnTo>
                  <a:pt x="317451" y="343407"/>
                </a:lnTo>
                <a:lnTo>
                  <a:pt x="291493" y="297456"/>
                </a:lnTo>
                <a:lnTo>
                  <a:pt x="286254" y="301422"/>
                </a:lnTo>
                <a:lnTo>
                  <a:pt x="278427" y="306467"/>
                </a:lnTo>
                <a:lnTo>
                  <a:pt x="235983" y="322120"/>
                </a:lnTo>
                <a:lnTo>
                  <a:pt x="205905" y="324817"/>
                </a:lnTo>
                <a:lnTo>
                  <a:pt x="193554" y="324540"/>
                </a:lnTo>
                <a:lnTo>
                  <a:pt x="135223" y="307102"/>
                </a:lnTo>
                <a:lnTo>
                  <a:pt x="100636" y="278525"/>
                </a:lnTo>
                <a:lnTo>
                  <a:pt x="76600" y="235347"/>
                </a:lnTo>
                <a:lnTo>
                  <a:pt x="70155" y="190821"/>
                </a:lnTo>
                <a:lnTo>
                  <a:pt x="70415" y="179410"/>
                </a:lnTo>
                <a:lnTo>
                  <a:pt x="86816" y="123472"/>
                </a:lnTo>
                <a:lnTo>
                  <a:pt x="114530" y="88671"/>
                </a:lnTo>
                <a:lnTo>
                  <a:pt x="158155" y="63599"/>
                </a:lnTo>
                <a:lnTo>
                  <a:pt x="205203" y="56825"/>
                </a:lnTo>
                <a:lnTo>
                  <a:pt x="220960" y="57253"/>
                </a:lnTo>
                <a:lnTo>
                  <a:pt x="241640" y="60245"/>
                </a:lnTo>
                <a:lnTo>
                  <a:pt x="265761" y="68368"/>
                </a:lnTo>
                <a:lnTo>
                  <a:pt x="291844" y="84185"/>
                </a:lnTo>
                <a:lnTo>
                  <a:pt x="317451" y="38234"/>
                </a:lnTo>
                <a:lnTo>
                  <a:pt x="284303" y="18248"/>
                </a:lnTo>
                <a:lnTo>
                  <a:pt x="239053" y="3880"/>
                </a:lnTo>
                <a:lnTo>
                  <a:pt x="220056" y="1131"/>
                </a:lnTo>
                <a:lnTo>
                  <a:pt x="1960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0271130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247E2BED-FDFD-B467-94D2-C167A38529AE}"/>
              </a:ext>
            </a:extLst>
          </p:cNvPr>
          <p:cNvSpPr/>
          <p:nvPr/>
        </p:nvSpPr>
        <p:spPr>
          <a:xfrm>
            <a:off x="17531313" y="9388475"/>
            <a:ext cx="1862639" cy="345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" name="TextBox 614">
            <a:extLst>
              <a:ext uri="{FF2B5EF4-FFF2-40B4-BE49-F238E27FC236}">
                <a16:creationId xmlns:a16="http://schemas.microsoft.com/office/drawing/2014/main" id="{21FEB549-C2EA-B259-2182-7F7CBFB1685A}"/>
              </a:ext>
            </a:extLst>
          </p:cNvPr>
          <p:cNvSpPr txBox="1"/>
          <p:nvPr/>
        </p:nvSpPr>
        <p:spPr>
          <a:xfrm>
            <a:off x="17511712" y="9312275"/>
            <a:ext cx="202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rootsandshoots.org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69565" y="862214"/>
            <a:ext cx="365125" cy="579120"/>
          </a:xfrm>
          <a:custGeom>
            <a:avLst/>
            <a:gdLst/>
            <a:ahLst/>
            <a:cxnLst/>
            <a:rect l="l" t="t" r="r" b="b"/>
            <a:pathLst>
              <a:path w="365125" h="579119">
                <a:moveTo>
                  <a:pt x="135399" y="0"/>
                </a:moveTo>
                <a:lnTo>
                  <a:pt x="0" y="0"/>
                </a:lnTo>
                <a:lnTo>
                  <a:pt x="0" y="578778"/>
                </a:lnTo>
                <a:lnTo>
                  <a:pt x="181701" y="578778"/>
                </a:lnTo>
                <a:lnTo>
                  <a:pt x="199212" y="578485"/>
                </a:lnTo>
                <a:lnTo>
                  <a:pt x="249625" y="570861"/>
                </a:lnTo>
                <a:lnTo>
                  <a:pt x="292096" y="553890"/>
                </a:lnTo>
                <a:lnTo>
                  <a:pt x="325442" y="528426"/>
                </a:lnTo>
                <a:lnTo>
                  <a:pt x="330424" y="521952"/>
                </a:lnTo>
                <a:lnTo>
                  <a:pt x="71207" y="521952"/>
                </a:lnTo>
                <a:lnTo>
                  <a:pt x="71207" y="314644"/>
                </a:lnTo>
                <a:lnTo>
                  <a:pt x="322846" y="314644"/>
                </a:lnTo>
                <a:lnTo>
                  <a:pt x="319460" y="311200"/>
                </a:lnTo>
                <a:lnTo>
                  <a:pt x="301293" y="297829"/>
                </a:lnTo>
                <a:lnTo>
                  <a:pt x="273360" y="285106"/>
                </a:lnTo>
                <a:lnTo>
                  <a:pt x="232914" y="275709"/>
                </a:lnTo>
                <a:lnTo>
                  <a:pt x="256866" y="263618"/>
                </a:lnTo>
                <a:lnTo>
                  <a:pt x="270161" y="252557"/>
                </a:lnTo>
                <a:lnTo>
                  <a:pt x="71207" y="252557"/>
                </a:lnTo>
                <a:lnTo>
                  <a:pt x="71207" y="56124"/>
                </a:lnTo>
                <a:lnTo>
                  <a:pt x="283943" y="56124"/>
                </a:lnTo>
                <a:lnTo>
                  <a:pt x="266588" y="37357"/>
                </a:lnTo>
                <a:lnTo>
                  <a:pt x="251319" y="26267"/>
                </a:lnTo>
                <a:lnTo>
                  <a:pt x="226688" y="14009"/>
                </a:lnTo>
                <a:lnTo>
                  <a:pt x="189210" y="4086"/>
                </a:lnTo>
                <a:lnTo>
                  <a:pt x="135399" y="0"/>
                </a:lnTo>
                <a:close/>
              </a:path>
              <a:path w="365125" h="579119">
                <a:moveTo>
                  <a:pt x="322846" y="314644"/>
                </a:moveTo>
                <a:lnTo>
                  <a:pt x="160304" y="314644"/>
                </a:lnTo>
                <a:lnTo>
                  <a:pt x="179374" y="315075"/>
                </a:lnTo>
                <a:lnTo>
                  <a:pt x="203602" y="318086"/>
                </a:lnTo>
                <a:lnTo>
                  <a:pt x="256942" y="342180"/>
                </a:lnTo>
                <a:lnTo>
                  <a:pt x="287402" y="387718"/>
                </a:lnTo>
                <a:lnTo>
                  <a:pt x="291143" y="419526"/>
                </a:lnTo>
                <a:lnTo>
                  <a:pt x="290617" y="434623"/>
                </a:lnTo>
                <a:lnTo>
                  <a:pt x="276937" y="474749"/>
                </a:lnTo>
                <a:lnTo>
                  <a:pt x="246479" y="503331"/>
                </a:lnTo>
                <a:lnTo>
                  <a:pt x="200692" y="519056"/>
                </a:lnTo>
                <a:lnTo>
                  <a:pt x="160304" y="521952"/>
                </a:lnTo>
                <a:lnTo>
                  <a:pt x="330424" y="521952"/>
                </a:lnTo>
                <a:lnTo>
                  <a:pt x="356518" y="477821"/>
                </a:lnTo>
                <a:lnTo>
                  <a:pt x="364805" y="421631"/>
                </a:lnTo>
                <a:lnTo>
                  <a:pt x="364271" y="402818"/>
                </a:lnTo>
                <a:lnTo>
                  <a:pt x="360530" y="378552"/>
                </a:lnTo>
                <a:lnTo>
                  <a:pt x="350377" y="351051"/>
                </a:lnTo>
                <a:lnTo>
                  <a:pt x="330605" y="322537"/>
                </a:lnTo>
                <a:lnTo>
                  <a:pt x="322846" y="314644"/>
                </a:lnTo>
                <a:close/>
              </a:path>
              <a:path w="365125" h="579119">
                <a:moveTo>
                  <a:pt x="283943" y="56124"/>
                </a:moveTo>
                <a:lnTo>
                  <a:pt x="121017" y="56124"/>
                </a:lnTo>
                <a:lnTo>
                  <a:pt x="139427" y="56516"/>
                </a:lnTo>
                <a:lnTo>
                  <a:pt x="162715" y="59259"/>
                </a:lnTo>
                <a:lnTo>
                  <a:pt x="213271" y="81204"/>
                </a:lnTo>
                <a:lnTo>
                  <a:pt x="241700" y="123667"/>
                </a:lnTo>
                <a:lnTo>
                  <a:pt x="245191" y="153990"/>
                </a:lnTo>
                <a:lnTo>
                  <a:pt x="244690" y="168550"/>
                </a:lnTo>
                <a:lnTo>
                  <a:pt x="231651" y="207206"/>
                </a:lnTo>
                <a:lnTo>
                  <a:pt x="202630" y="234676"/>
                </a:lnTo>
                <a:lnTo>
                  <a:pt x="159205" y="249776"/>
                </a:lnTo>
                <a:lnTo>
                  <a:pt x="121017" y="252557"/>
                </a:lnTo>
                <a:lnTo>
                  <a:pt x="270161" y="252557"/>
                </a:lnTo>
                <a:lnTo>
                  <a:pt x="283338" y="241596"/>
                </a:lnTo>
                <a:lnTo>
                  <a:pt x="304768" y="204183"/>
                </a:lnTo>
                <a:lnTo>
                  <a:pt x="313592" y="145922"/>
                </a:lnTo>
                <a:lnTo>
                  <a:pt x="312858" y="124199"/>
                </a:lnTo>
                <a:lnTo>
                  <a:pt x="307717" y="96748"/>
                </a:lnTo>
                <a:lnTo>
                  <a:pt x="293763" y="66743"/>
                </a:lnTo>
                <a:lnTo>
                  <a:pt x="283943" y="56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06630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99400" y="862805"/>
            <a:ext cx="304165" cy="577850"/>
          </a:xfrm>
          <a:custGeom>
            <a:avLst/>
            <a:gdLst/>
            <a:ahLst/>
            <a:cxnLst/>
            <a:rect l="l" t="t" r="r" b="b"/>
            <a:pathLst>
              <a:path w="304165" h="577850">
                <a:moveTo>
                  <a:pt x="303771" y="515620"/>
                </a:moveTo>
                <a:lnTo>
                  <a:pt x="71208" y="515620"/>
                </a:lnTo>
                <a:lnTo>
                  <a:pt x="71208" y="0"/>
                </a:lnTo>
                <a:lnTo>
                  <a:pt x="0" y="0"/>
                </a:lnTo>
                <a:lnTo>
                  <a:pt x="0" y="515620"/>
                </a:lnTo>
                <a:lnTo>
                  <a:pt x="0" y="577850"/>
                </a:lnTo>
                <a:lnTo>
                  <a:pt x="303771" y="577850"/>
                </a:lnTo>
                <a:lnTo>
                  <a:pt x="303771" y="515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97188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2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2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17826" y="837660"/>
            <a:ext cx="305435" cy="603885"/>
          </a:xfrm>
          <a:custGeom>
            <a:avLst/>
            <a:gdLst/>
            <a:ahLst/>
            <a:cxnLst/>
            <a:rect l="l" t="t" r="r" b="b"/>
            <a:pathLst>
              <a:path w="305434" h="603885">
                <a:moveTo>
                  <a:pt x="68049" y="0"/>
                </a:moveTo>
                <a:lnTo>
                  <a:pt x="0" y="0"/>
                </a:lnTo>
                <a:lnTo>
                  <a:pt x="0" y="603332"/>
                </a:lnTo>
                <a:lnTo>
                  <a:pt x="68049" y="603332"/>
                </a:lnTo>
                <a:lnTo>
                  <a:pt x="68049" y="441274"/>
                </a:lnTo>
                <a:lnTo>
                  <a:pt x="217830" y="603332"/>
                </a:lnTo>
                <a:lnTo>
                  <a:pt x="305173" y="603332"/>
                </a:lnTo>
                <a:lnTo>
                  <a:pt x="129435" y="415317"/>
                </a:lnTo>
                <a:lnTo>
                  <a:pt x="296755" y="244138"/>
                </a:lnTo>
                <a:lnTo>
                  <a:pt x="208360" y="244138"/>
                </a:lnTo>
                <a:lnTo>
                  <a:pt x="68049" y="386553"/>
                </a:lnTo>
                <a:lnTo>
                  <a:pt x="680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79475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8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20691" y="862214"/>
            <a:ext cx="307975" cy="590550"/>
          </a:xfrm>
          <a:custGeom>
            <a:avLst/>
            <a:gdLst/>
            <a:ahLst/>
            <a:cxnLst/>
            <a:rect l="l" t="t" r="r" b="b"/>
            <a:pathLst>
              <a:path w="307975" h="590550">
                <a:moveTo>
                  <a:pt x="307628" y="0"/>
                </a:moveTo>
                <a:lnTo>
                  <a:pt x="236421" y="0"/>
                </a:lnTo>
                <a:lnTo>
                  <a:pt x="236421" y="396024"/>
                </a:lnTo>
                <a:lnTo>
                  <a:pt x="235966" y="414245"/>
                </a:lnTo>
                <a:lnTo>
                  <a:pt x="224139" y="463118"/>
                </a:lnTo>
                <a:lnTo>
                  <a:pt x="197847" y="498645"/>
                </a:lnTo>
                <a:lnTo>
                  <a:pt x="159328" y="518327"/>
                </a:lnTo>
                <a:lnTo>
                  <a:pt x="125927" y="521952"/>
                </a:lnTo>
                <a:lnTo>
                  <a:pt x="109079" y="521245"/>
                </a:lnTo>
                <a:lnTo>
                  <a:pt x="86290" y="516296"/>
                </a:lnTo>
                <a:lnTo>
                  <a:pt x="58414" y="502863"/>
                </a:lnTo>
                <a:lnTo>
                  <a:pt x="26308" y="476703"/>
                </a:lnTo>
                <a:lnTo>
                  <a:pt x="0" y="535984"/>
                </a:lnTo>
                <a:lnTo>
                  <a:pt x="17987" y="552021"/>
                </a:lnTo>
                <a:lnTo>
                  <a:pt x="45074" y="569746"/>
                </a:lnTo>
                <a:lnTo>
                  <a:pt x="83297" y="584095"/>
                </a:lnTo>
                <a:lnTo>
                  <a:pt x="134697" y="590003"/>
                </a:lnTo>
                <a:lnTo>
                  <a:pt x="159572" y="589288"/>
                </a:lnTo>
                <a:lnTo>
                  <a:pt x="226487" y="570691"/>
                </a:lnTo>
                <a:lnTo>
                  <a:pt x="261853" y="544227"/>
                </a:lnTo>
                <a:lnTo>
                  <a:pt x="290462" y="505312"/>
                </a:lnTo>
                <a:lnTo>
                  <a:pt x="302622" y="468681"/>
                </a:lnTo>
                <a:lnTo>
                  <a:pt x="307628" y="416018"/>
                </a:lnTo>
                <a:lnTo>
                  <a:pt x="3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57405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4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9" y="258032"/>
                </a:lnTo>
                <a:lnTo>
                  <a:pt x="31339" y="302233"/>
                </a:lnTo>
                <a:lnTo>
                  <a:pt x="61857" y="337897"/>
                </a:lnTo>
                <a:lnTo>
                  <a:pt x="100680" y="364254"/>
                </a:lnTo>
                <a:lnTo>
                  <a:pt x="145114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9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4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1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3" y="292954"/>
                </a:lnTo>
                <a:lnTo>
                  <a:pt x="239601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89531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20" y="126744"/>
                </a:lnTo>
                <a:lnTo>
                  <a:pt x="256767" y="158900"/>
                </a:lnTo>
                <a:lnTo>
                  <a:pt x="256767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7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22387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1" y="0"/>
                </a:moveTo>
                <a:lnTo>
                  <a:pt x="141218" y="6215"/>
                </a:lnTo>
                <a:lnTo>
                  <a:pt x="91814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6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0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4" y="326220"/>
                </a:lnTo>
                <a:lnTo>
                  <a:pt x="189667" y="325965"/>
                </a:lnTo>
                <a:lnTo>
                  <a:pt x="132767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0" y="198538"/>
                </a:lnTo>
                <a:lnTo>
                  <a:pt x="377432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1" y="139616"/>
                </a:lnTo>
                <a:lnTo>
                  <a:pt x="93481" y="99093"/>
                </a:lnTo>
                <a:lnTo>
                  <a:pt x="135222" y="66822"/>
                </a:lnTo>
                <a:lnTo>
                  <a:pt x="192223" y="55422"/>
                </a:lnTo>
                <a:lnTo>
                  <a:pt x="331729" y="55422"/>
                </a:lnTo>
                <a:lnTo>
                  <a:pt x="316589" y="41062"/>
                </a:lnTo>
                <a:lnTo>
                  <a:pt x="289563" y="23151"/>
                </a:lnTo>
                <a:lnTo>
                  <a:pt x="276138" y="16278"/>
                </a:lnTo>
                <a:lnTo>
                  <a:pt x="256130" y="8681"/>
                </a:lnTo>
                <a:lnTo>
                  <a:pt x="228241" y="2532"/>
                </a:lnTo>
                <a:lnTo>
                  <a:pt x="191171" y="0"/>
                </a:lnTo>
                <a:close/>
              </a:path>
              <a:path w="379729" h="382269">
                <a:moveTo>
                  <a:pt x="318151" y="266237"/>
                </a:moveTo>
                <a:lnTo>
                  <a:pt x="286812" y="299155"/>
                </a:lnTo>
                <a:lnTo>
                  <a:pt x="244840" y="320563"/>
                </a:lnTo>
                <a:lnTo>
                  <a:pt x="201694" y="326220"/>
                </a:lnTo>
                <a:lnTo>
                  <a:pt x="341115" y="326220"/>
                </a:lnTo>
                <a:lnTo>
                  <a:pt x="348266" y="319303"/>
                </a:lnTo>
                <a:lnTo>
                  <a:pt x="367962" y="292194"/>
                </a:lnTo>
                <a:lnTo>
                  <a:pt x="318151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3" y="55422"/>
                </a:lnTo>
                <a:lnTo>
                  <a:pt x="201571" y="55605"/>
                </a:lnTo>
                <a:lnTo>
                  <a:pt x="214213" y="56890"/>
                </a:lnTo>
                <a:lnTo>
                  <a:pt x="255176" y="70987"/>
                </a:lnTo>
                <a:lnTo>
                  <a:pt x="289213" y="99794"/>
                </a:lnTo>
                <a:lnTo>
                  <a:pt x="310785" y="148377"/>
                </a:lnTo>
                <a:lnTo>
                  <a:pt x="376682" y="148377"/>
                </a:lnTo>
                <a:lnTo>
                  <a:pt x="355509" y="87693"/>
                </a:lnTo>
                <a:lnTo>
                  <a:pt x="335427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37058" y="3254032"/>
            <a:ext cx="17780" cy="190500"/>
          </a:xfrm>
          <a:custGeom>
            <a:avLst/>
            <a:gdLst/>
            <a:ahLst/>
            <a:cxnLst/>
            <a:rect l="l" t="t" r="r" b="b"/>
            <a:pathLst>
              <a:path w="17779" h="190500">
                <a:moveTo>
                  <a:pt x="17507" y="0"/>
                </a:moveTo>
                <a:lnTo>
                  <a:pt x="0" y="0"/>
                </a:lnTo>
                <a:lnTo>
                  <a:pt x="0" y="190046"/>
                </a:lnTo>
                <a:lnTo>
                  <a:pt x="17507" y="19004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0313" y="3322449"/>
            <a:ext cx="100666" cy="12163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08997" y="3254032"/>
            <a:ext cx="100321" cy="19373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60804" y="3326135"/>
            <a:ext cx="99745" cy="121629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7407889" y="3245970"/>
            <a:ext cx="175260" cy="258445"/>
            <a:chOff x="7407889" y="3245970"/>
            <a:chExt cx="175260" cy="258445"/>
          </a:xfrm>
        </p:grpSpPr>
        <p:sp>
          <p:nvSpPr>
            <p:cNvPr id="17" name="object 17"/>
            <p:cNvSpPr/>
            <p:nvPr/>
          </p:nvSpPr>
          <p:spPr>
            <a:xfrm>
              <a:off x="7407889" y="324597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55666" y="3326135"/>
              <a:ext cx="127043" cy="177836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7665060" y="3254215"/>
            <a:ext cx="35560" cy="189230"/>
          </a:xfrm>
          <a:custGeom>
            <a:avLst/>
            <a:gdLst/>
            <a:ahLst/>
            <a:cxnLst/>
            <a:rect l="l" t="t" r="r" b="b"/>
            <a:pathLst>
              <a:path w="35559" h="189229">
                <a:moveTo>
                  <a:pt x="35471" y="0"/>
                </a:moveTo>
                <a:lnTo>
                  <a:pt x="0" y="0"/>
                </a:lnTo>
                <a:lnTo>
                  <a:pt x="0" y="16510"/>
                </a:lnTo>
                <a:lnTo>
                  <a:pt x="17970" y="16510"/>
                </a:lnTo>
                <a:lnTo>
                  <a:pt x="17970" y="189230"/>
                </a:lnTo>
                <a:lnTo>
                  <a:pt x="35471" y="189230"/>
                </a:lnTo>
                <a:lnTo>
                  <a:pt x="35471" y="16510"/>
                </a:lnTo>
                <a:lnTo>
                  <a:pt x="354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7746512" y="3250462"/>
            <a:ext cx="493395" cy="197485"/>
            <a:chOff x="7746512" y="3250462"/>
            <a:chExt cx="493395" cy="19748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46512" y="3250462"/>
              <a:ext cx="134282" cy="1936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13966" y="3254032"/>
              <a:ext cx="134338" cy="1937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84317" y="3250577"/>
              <a:ext cx="155031" cy="197187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288876" y="3424153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8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8417993" y="3282021"/>
            <a:ext cx="222250" cy="166370"/>
            <a:chOff x="8417993" y="3282021"/>
            <a:chExt cx="222250" cy="166370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17993" y="3322449"/>
              <a:ext cx="124394" cy="12531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580281" y="32820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725407" y="3245854"/>
            <a:ext cx="197485" cy="201930"/>
            <a:chOff x="8725407" y="3245854"/>
            <a:chExt cx="197485" cy="201930"/>
          </a:xfrm>
        </p:grpSpPr>
        <p:sp>
          <p:nvSpPr>
            <p:cNvPr id="29" name="object 29"/>
            <p:cNvSpPr/>
            <p:nvPr/>
          </p:nvSpPr>
          <p:spPr>
            <a:xfrm>
              <a:off x="8725407" y="32820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21812" y="3245854"/>
              <a:ext cx="100667" cy="198224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74377" y="3322449"/>
            <a:ext cx="124394" cy="125315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60950" y="3322449"/>
            <a:ext cx="123241" cy="125315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9339546" y="3322449"/>
            <a:ext cx="287655" cy="185420"/>
            <a:chOff x="9339546" y="3322449"/>
            <a:chExt cx="287655" cy="185420"/>
          </a:xfrm>
        </p:grpSpPr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9546" y="3322449"/>
              <a:ext cx="124624" cy="18497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503769" y="3322449"/>
              <a:ext cx="123242" cy="125315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9716620" y="3242515"/>
            <a:ext cx="227965" cy="205740"/>
            <a:chOff x="9716620" y="3242515"/>
            <a:chExt cx="227965" cy="20574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877296" y="3242515"/>
              <a:ext cx="66689" cy="2015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6620" y="3322449"/>
              <a:ext cx="130613" cy="125315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0019083" y="3250462"/>
            <a:ext cx="304165" cy="197485"/>
            <a:chOff x="10019083" y="3250462"/>
            <a:chExt cx="304165" cy="197485"/>
          </a:xfrm>
        </p:grpSpPr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19083" y="3250462"/>
              <a:ext cx="134644" cy="19361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88397" y="3254032"/>
              <a:ext cx="134338" cy="193732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10369114" y="3424153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98001" y="3254032"/>
            <a:ext cx="100321" cy="193732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43587" y="3322449"/>
            <a:ext cx="124394" cy="125315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10817394" y="3322449"/>
            <a:ext cx="262890" cy="125730"/>
            <a:chOff x="10817394" y="3322449"/>
            <a:chExt cx="262890" cy="125730"/>
          </a:xfrm>
        </p:grpSpPr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7394" y="3322449"/>
              <a:ext cx="100665" cy="12163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56531" y="3322449"/>
              <a:ext cx="123242" cy="125315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173184" y="3250577"/>
            <a:ext cx="180601" cy="197187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11387304" y="3245854"/>
            <a:ext cx="615315" cy="201930"/>
            <a:chOff x="11387304" y="3245854"/>
            <a:chExt cx="615315" cy="201930"/>
          </a:xfrm>
        </p:grpSpPr>
        <p:pic>
          <p:nvPicPr>
            <p:cNvPr id="50" name="object 5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49476" y="3322449"/>
              <a:ext cx="130613" cy="12531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387304" y="3322449"/>
              <a:ext cx="130613" cy="1253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712226" y="3245854"/>
              <a:ext cx="124394" cy="20191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877624" y="3322449"/>
              <a:ext cx="124392" cy="125315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12051430" y="32459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117773" y="32459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2232837" y="3245854"/>
            <a:ext cx="992505" cy="201930"/>
            <a:chOff x="12232837" y="3245854"/>
            <a:chExt cx="992505" cy="201930"/>
          </a:xfrm>
        </p:grpSpPr>
        <p:sp>
          <p:nvSpPr>
            <p:cNvPr id="57" name="object 57"/>
            <p:cNvSpPr/>
            <p:nvPr/>
          </p:nvSpPr>
          <p:spPr>
            <a:xfrm>
              <a:off x="12232837" y="32820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329243" y="3322449"/>
              <a:ext cx="71872" cy="1216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422953" y="3322449"/>
              <a:ext cx="124394" cy="12531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578561" y="3326135"/>
              <a:ext cx="125660" cy="11794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726567" y="3322449"/>
              <a:ext cx="123242" cy="12531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2888855" y="324597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946215" y="3322449"/>
              <a:ext cx="123241" cy="1253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100441" y="3245854"/>
              <a:ext cx="124394" cy="201910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13322968" y="3282021"/>
            <a:ext cx="218440" cy="166370"/>
            <a:chOff x="13322968" y="3282021"/>
            <a:chExt cx="218440" cy="166370"/>
          </a:xfrm>
        </p:grpSpPr>
        <p:sp>
          <p:nvSpPr>
            <p:cNvPr id="66" name="object 66"/>
            <p:cNvSpPr/>
            <p:nvPr/>
          </p:nvSpPr>
          <p:spPr>
            <a:xfrm>
              <a:off x="13322968" y="32820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10389" y="3322449"/>
              <a:ext cx="130613" cy="125315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825656" y="3585646"/>
            <a:ext cx="566420" cy="197485"/>
            <a:chOff x="6825656" y="3585646"/>
            <a:chExt cx="566420" cy="197485"/>
          </a:xfrm>
        </p:grpSpPr>
        <p:pic>
          <p:nvPicPr>
            <p:cNvPr id="69" name="object 6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25656" y="3585646"/>
              <a:ext cx="180601" cy="19718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039775" y="3657517"/>
              <a:ext cx="130614" cy="1253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10587" y="3657517"/>
              <a:ext cx="181407" cy="121630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7439563" y="3581039"/>
            <a:ext cx="280035" cy="201930"/>
            <a:chOff x="7439563" y="3581039"/>
            <a:chExt cx="280035" cy="201930"/>
          </a:xfrm>
        </p:grpSpPr>
        <p:pic>
          <p:nvPicPr>
            <p:cNvPr id="73" name="object 7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439563" y="3581039"/>
              <a:ext cx="124386" cy="20179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95977" y="3657518"/>
              <a:ext cx="123242" cy="125315"/>
            </a:xfrm>
            <a:prstGeom prst="rect">
              <a:avLst/>
            </a:prstGeom>
          </p:spPr>
        </p:pic>
      </p:grpSp>
      <p:sp>
        <p:nvSpPr>
          <p:cNvPr id="75" name="object 75"/>
          <p:cNvSpPr/>
          <p:nvPr/>
        </p:nvSpPr>
        <p:spPr>
          <a:xfrm>
            <a:off x="7763910" y="3759221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8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object 7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878859" y="3589496"/>
            <a:ext cx="269060" cy="193337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8197331" y="3657517"/>
            <a:ext cx="402590" cy="125730"/>
            <a:chOff x="8197331" y="3657517"/>
            <a:chExt cx="402590" cy="125730"/>
          </a:xfrm>
        </p:grpSpPr>
        <p:pic>
          <p:nvPicPr>
            <p:cNvPr id="78" name="object 7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329903" y="3661204"/>
              <a:ext cx="117943" cy="11794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7331" y="3657517"/>
              <a:ext cx="100666" cy="12163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475029" y="3657517"/>
              <a:ext cx="124394" cy="125315"/>
            </a:xfrm>
            <a:prstGeom prst="rect">
              <a:avLst/>
            </a:prstGeom>
          </p:spPr>
        </p:pic>
      </p:grpSp>
      <p:pic>
        <p:nvPicPr>
          <p:cNvPr id="81" name="object 8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8836" y="3657517"/>
            <a:ext cx="100667" cy="121630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8794308" y="3615592"/>
            <a:ext cx="185420" cy="167640"/>
            <a:chOff x="8794308" y="3615592"/>
            <a:chExt cx="185420" cy="167640"/>
          </a:xfrm>
        </p:grpSpPr>
        <p:sp>
          <p:nvSpPr>
            <p:cNvPr id="83" name="object 83"/>
            <p:cNvSpPr/>
            <p:nvPr/>
          </p:nvSpPr>
          <p:spPr>
            <a:xfrm>
              <a:off x="8794308" y="361559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854892" y="3657517"/>
              <a:ext cx="124393" cy="125315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9077857" y="3617090"/>
            <a:ext cx="218440" cy="166370"/>
            <a:chOff x="9077857" y="3617090"/>
            <a:chExt cx="218440" cy="166370"/>
          </a:xfrm>
        </p:grpSpPr>
        <p:sp>
          <p:nvSpPr>
            <p:cNvPr id="86" name="object 86"/>
            <p:cNvSpPr/>
            <p:nvPr/>
          </p:nvSpPr>
          <p:spPr>
            <a:xfrm>
              <a:off x="9077857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165278" y="3657517"/>
              <a:ext cx="130613" cy="125315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9381233" y="3581039"/>
            <a:ext cx="978535" cy="201930"/>
            <a:chOff x="9381233" y="3581039"/>
            <a:chExt cx="978535" cy="201930"/>
          </a:xfrm>
        </p:grpSpPr>
        <p:pic>
          <p:nvPicPr>
            <p:cNvPr id="89" name="object 8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381233" y="3657518"/>
              <a:ext cx="138445" cy="12531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550893" y="3581039"/>
              <a:ext cx="251552" cy="20179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824791" y="3657518"/>
              <a:ext cx="127158" cy="12531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983623" y="3657518"/>
              <a:ext cx="376061" cy="125315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10444451" y="3580923"/>
            <a:ext cx="359410" cy="201930"/>
            <a:chOff x="10444451" y="3580923"/>
            <a:chExt cx="359410" cy="201930"/>
          </a:xfrm>
        </p:grpSpPr>
        <p:sp>
          <p:nvSpPr>
            <p:cNvPr id="94" name="object 94"/>
            <p:cNvSpPr/>
            <p:nvPr/>
          </p:nvSpPr>
          <p:spPr>
            <a:xfrm>
              <a:off x="10444451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40856" y="3580923"/>
              <a:ext cx="100667" cy="19822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679994" y="3657517"/>
              <a:ext cx="123241" cy="125315"/>
            </a:xfrm>
            <a:prstGeom prst="rect">
              <a:avLst/>
            </a:prstGeom>
          </p:spPr>
        </p:pic>
      </p:grpSp>
      <p:sp>
        <p:nvSpPr>
          <p:cNvPr id="97" name="object 97"/>
          <p:cNvSpPr/>
          <p:nvPr/>
        </p:nvSpPr>
        <p:spPr>
          <a:xfrm>
            <a:off x="10901829" y="358103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10965524" y="3581039"/>
            <a:ext cx="534035" cy="201930"/>
            <a:chOff x="10965524" y="3581039"/>
            <a:chExt cx="534035" cy="201930"/>
          </a:xfrm>
        </p:grpSpPr>
        <p:sp>
          <p:nvSpPr>
            <p:cNvPr id="99" name="object 99"/>
            <p:cNvSpPr/>
            <p:nvPr/>
          </p:nvSpPr>
          <p:spPr>
            <a:xfrm>
              <a:off x="10965523" y="3581050"/>
              <a:ext cx="257175" cy="201930"/>
            </a:xfrm>
            <a:custGeom>
              <a:avLst/>
              <a:gdLst/>
              <a:ahLst/>
              <a:cxnLst/>
              <a:rect l="l" t="t" r="r" b="b"/>
              <a:pathLst>
                <a:path w="257175" h="201929">
                  <a:moveTo>
                    <a:pt x="19342" y="80162"/>
                  </a:moveTo>
                  <a:lnTo>
                    <a:pt x="2527" y="80162"/>
                  </a:lnTo>
                  <a:lnTo>
                    <a:pt x="2527" y="198107"/>
                  </a:lnTo>
                  <a:lnTo>
                    <a:pt x="19342" y="198107"/>
                  </a:lnTo>
                  <a:lnTo>
                    <a:pt x="19342" y="80162"/>
                  </a:lnTo>
                  <a:close/>
                </a:path>
                <a:path w="257175" h="201929">
                  <a:moveTo>
                    <a:pt x="21996" y="42379"/>
                  </a:moveTo>
                  <a:lnTo>
                    <a:pt x="18884" y="37541"/>
                  </a:lnTo>
                  <a:lnTo>
                    <a:pt x="14046" y="34544"/>
                  </a:lnTo>
                  <a:lnTo>
                    <a:pt x="7937" y="34544"/>
                  </a:lnTo>
                  <a:lnTo>
                    <a:pt x="2984" y="37541"/>
                  </a:lnTo>
                  <a:lnTo>
                    <a:pt x="63" y="42379"/>
                  </a:lnTo>
                  <a:lnTo>
                    <a:pt x="0" y="48488"/>
                  </a:lnTo>
                  <a:lnTo>
                    <a:pt x="2984" y="53555"/>
                  </a:lnTo>
                  <a:lnTo>
                    <a:pt x="7937" y="56553"/>
                  </a:lnTo>
                  <a:lnTo>
                    <a:pt x="14046" y="56553"/>
                  </a:lnTo>
                  <a:lnTo>
                    <a:pt x="18884" y="53555"/>
                  </a:lnTo>
                  <a:lnTo>
                    <a:pt x="21996" y="48488"/>
                  </a:lnTo>
                  <a:lnTo>
                    <a:pt x="21996" y="42379"/>
                  </a:lnTo>
                  <a:close/>
                </a:path>
                <a:path w="257175" h="201929">
                  <a:moveTo>
                    <a:pt x="118173" y="196494"/>
                  </a:moveTo>
                  <a:lnTo>
                    <a:pt x="113906" y="183134"/>
                  </a:lnTo>
                  <a:lnTo>
                    <a:pt x="108724" y="186931"/>
                  </a:lnTo>
                  <a:lnTo>
                    <a:pt x="94907" y="186931"/>
                  </a:lnTo>
                  <a:lnTo>
                    <a:pt x="87299" y="176568"/>
                  </a:lnTo>
                  <a:lnTo>
                    <a:pt x="87299" y="92824"/>
                  </a:lnTo>
                  <a:lnTo>
                    <a:pt x="116674" y="92824"/>
                  </a:lnTo>
                  <a:lnTo>
                    <a:pt x="116674" y="80162"/>
                  </a:lnTo>
                  <a:lnTo>
                    <a:pt x="87299" y="80162"/>
                  </a:lnTo>
                  <a:lnTo>
                    <a:pt x="87299" y="36042"/>
                  </a:lnTo>
                  <a:lnTo>
                    <a:pt x="70485" y="36042"/>
                  </a:lnTo>
                  <a:lnTo>
                    <a:pt x="70485" y="80162"/>
                  </a:lnTo>
                  <a:lnTo>
                    <a:pt x="58508" y="80162"/>
                  </a:lnTo>
                  <a:lnTo>
                    <a:pt x="58508" y="92824"/>
                  </a:lnTo>
                  <a:lnTo>
                    <a:pt x="70485" y="92824"/>
                  </a:lnTo>
                  <a:lnTo>
                    <a:pt x="70485" y="167690"/>
                  </a:lnTo>
                  <a:lnTo>
                    <a:pt x="70599" y="172656"/>
                  </a:lnTo>
                  <a:lnTo>
                    <a:pt x="71399" y="178955"/>
                  </a:lnTo>
                  <a:lnTo>
                    <a:pt x="73571" y="185928"/>
                  </a:lnTo>
                  <a:lnTo>
                    <a:pt x="77800" y="192862"/>
                  </a:lnTo>
                  <a:lnTo>
                    <a:pt x="85115" y="201790"/>
                  </a:lnTo>
                  <a:lnTo>
                    <a:pt x="98361" y="201790"/>
                  </a:lnTo>
                  <a:lnTo>
                    <a:pt x="103657" y="201790"/>
                  </a:lnTo>
                  <a:lnTo>
                    <a:pt x="114249" y="198907"/>
                  </a:lnTo>
                  <a:lnTo>
                    <a:pt x="118173" y="196494"/>
                  </a:lnTo>
                  <a:close/>
                </a:path>
                <a:path w="257175" h="201929">
                  <a:moveTo>
                    <a:pt x="203034" y="196494"/>
                  </a:moveTo>
                  <a:lnTo>
                    <a:pt x="198767" y="183134"/>
                  </a:lnTo>
                  <a:lnTo>
                    <a:pt x="193586" y="186931"/>
                  </a:lnTo>
                  <a:lnTo>
                    <a:pt x="179768" y="186931"/>
                  </a:lnTo>
                  <a:lnTo>
                    <a:pt x="172161" y="176568"/>
                  </a:lnTo>
                  <a:lnTo>
                    <a:pt x="172161" y="92824"/>
                  </a:lnTo>
                  <a:lnTo>
                    <a:pt x="201536" y="92824"/>
                  </a:lnTo>
                  <a:lnTo>
                    <a:pt x="201536" y="80162"/>
                  </a:lnTo>
                  <a:lnTo>
                    <a:pt x="172161" y="80162"/>
                  </a:lnTo>
                  <a:lnTo>
                    <a:pt x="172161" y="36042"/>
                  </a:lnTo>
                  <a:lnTo>
                    <a:pt x="155346" y="36042"/>
                  </a:lnTo>
                  <a:lnTo>
                    <a:pt x="155346" y="80162"/>
                  </a:lnTo>
                  <a:lnTo>
                    <a:pt x="143370" y="80162"/>
                  </a:lnTo>
                  <a:lnTo>
                    <a:pt x="143370" y="92824"/>
                  </a:lnTo>
                  <a:lnTo>
                    <a:pt x="155346" y="92824"/>
                  </a:lnTo>
                  <a:lnTo>
                    <a:pt x="155346" y="167690"/>
                  </a:lnTo>
                  <a:lnTo>
                    <a:pt x="155460" y="172656"/>
                  </a:lnTo>
                  <a:lnTo>
                    <a:pt x="156260" y="178955"/>
                  </a:lnTo>
                  <a:lnTo>
                    <a:pt x="158432" y="185928"/>
                  </a:lnTo>
                  <a:lnTo>
                    <a:pt x="162661" y="192862"/>
                  </a:lnTo>
                  <a:lnTo>
                    <a:pt x="169976" y="201790"/>
                  </a:lnTo>
                  <a:lnTo>
                    <a:pt x="183222" y="201790"/>
                  </a:lnTo>
                  <a:lnTo>
                    <a:pt x="188518" y="201790"/>
                  </a:lnTo>
                  <a:lnTo>
                    <a:pt x="199123" y="198907"/>
                  </a:lnTo>
                  <a:lnTo>
                    <a:pt x="203034" y="196494"/>
                  </a:lnTo>
                  <a:close/>
                </a:path>
                <a:path w="257175" h="201929">
                  <a:moveTo>
                    <a:pt x="256590" y="0"/>
                  </a:moveTo>
                  <a:lnTo>
                    <a:pt x="239776" y="0"/>
                  </a:lnTo>
                  <a:lnTo>
                    <a:pt x="239776" y="198107"/>
                  </a:lnTo>
                  <a:lnTo>
                    <a:pt x="256590" y="198107"/>
                  </a:lnTo>
                  <a:lnTo>
                    <a:pt x="25659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262665" y="3657518"/>
              <a:ext cx="123242" cy="125315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1425298" y="3705202"/>
              <a:ext cx="74295" cy="14604"/>
            </a:xfrm>
            <a:custGeom>
              <a:avLst/>
              <a:gdLst/>
              <a:ahLst/>
              <a:cxnLst/>
              <a:rect l="l" t="t" r="r" b="b"/>
              <a:pathLst>
                <a:path w="74295" h="14604">
                  <a:moveTo>
                    <a:pt x="74175" y="0"/>
                  </a:moveTo>
                  <a:lnTo>
                    <a:pt x="0" y="0"/>
                  </a:lnTo>
                  <a:lnTo>
                    <a:pt x="0" y="14397"/>
                  </a:lnTo>
                  <a:lnTo>
                    <a:pt x="74175" y="14397"/>
                  </a:lnTo>
                  <a:lnTo>
                    <a:pt x="7417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2" name="object 102"/>
          <p:cNvGrpSpPr/>
          <p:nvPr/>
        </p:nvGrpSpPr>
        <p:grpSpPr>
          <a:xfrm>
            <a:off x="11549002" y="3581039"/>
            <a:ext cx="762635" cy="201930"/>
            <a:chOff x="11549002" y="3581039"/>
            <a:chExt cx="762635" cy="201930"/>
          </a:xfrm>
        </p:grpSpPr>
        <p:pic>
          <p:nvPicPr>
            <p:cNvPr id="103" name="object 10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549002" y="3581039"/>
              <a:ext cx="88688" cy="198108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5930" y="3657518"/>
              <a:ext cx="100667" cy="12163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815067" y="3657518"/>
              <a:ext cx="130613" cy="12531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968026" y="3661204"/>
              <a:ext cx="210548" cy="11794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10709" y="3657518"/>
              <a:ext cx="100667" cy="121630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12399258" y="3580923"/>
            <a:ext cx="688975" cy="201930"/>
            <a:chOff x="12399258" y="3580923"/>
            <a:chExt cx="688975" cy="201930"/>
          </a:xfrm>
        </p:grpSpPr>
        <p:pic>
          <p:nvPicPr>
            <p:cNvPr id="109" name="object 10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399258" y="3661204"/>
              <a:ext cx="210548" cy="11794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632267" y="3657517"/>
              <a:ext cx="130613" cy="125315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02964" y="3657517"/>
              <a:ext cx="71872" cy="121630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2905704" y="3581038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963639" y="3580923"/>
              <a:ext cx="124394" cy="201910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13187664" y="3577583"/>
            <a:ext cx="227329" cy="205740"/>
            <a:chOff x="13187664" y="3577583"/>
            <a:chExt cx="227329" cy="205740"/>
          </a:xfrm>
        </p:grpSpPr>
        <p:pic>
          <p:nvPicPr>
            <p:cNvPr id="115" name="object 11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348225" y="3577583"/>
              <a:ext cx="66689" cy="201564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187664" y="3657518"/>
              <a:ext cx="130613" cy="125315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13481488" y="3615592"/>
            <a:ext cx="262255" cy="163830"/>
            <a:chOff x="13481488" y="3615592"/>
            <a:chExt cx="262255" cy="163830"/>
          </a:xfrm>
        </p:grpSpPr>
        <p:pic>
          <p:nvPicPr>
            <p:cNvPr id="118" name="object 11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481488" y="3661204"/>
              <a:ext cx="210547" cy="117943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3721522" y="361559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0" name="object 120"/>
          <p:cNvGrpSpPr/>
          <p:nvPr/>
        </p:nvGrpSpPr>
        <p:grpSpPr>
          <a:xfrm>
            <a:off x="13790514" y="3580923"/>
            <a:ext cx="182880" cy="201930"/>
            <a:chOff x="13790514" y="3580923"/>
            <a:chExt cx="182880" cy="201930"/>
          </a:xfrm>
        </p:grpSpPr>
        <p:sp>
          <p:nvSpPr>
            <p:cNvPr id="121" name="object 121"/>
            <p:cNvSpPr/>
            <p:nvPr/>
          </p:nvSpPr>
          <p:spPr>
            <a:xfrm>
              <a:off x="13790514" y="3581038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848449" y="3580923"/>
              <a:ext cx="124394" cy="201910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6821739" y="3915991"/>
            <a:ext cx="241300" cy="201930"/>
            <a:chOff x="6821739" y="3915991"/>
            <a:chExt cx="241300" cy="201930"/>
          </a:xfrm>
        </p:grpSpPr>
        <p:pic>
          <p:nvPicPr>
            <p:cNvPr id="124" name="object 12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21739" y="3992586"/>
              <a:ext cx="104122" cy="125315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962374" y="3915991"/>
              <a:ext cx="100667" cy="198224"/>
            </a:xfrm>
            <a:prstGeom prst="rect">
              <a:avLst/>
            </a:prstGeom>
          </p:spPr>
        </p:pic>
      </p:grpSp>
      <p:sp>
        <p:nvSpPr>
          <p:cNvPr id="126" name="object 126"/>
          <p:cNvSpPr/>
          <p:nvPr/>
        </p:nvSpPr>
        <p:spPr>
          <a:xfrm>
            <a:off x="7107846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7" name="object 12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176838" y="3992586"/>
            <a:ext cx="181408" cy="121630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7405816" y="3992586"/>
            <a:ext cx="281940" cy="181610"/>
            <a:chOff x="7405816" y="3992586"/>
            <a:chExt cx="281940" cy="181610"/>
          </a:xfrm>
        </p:grpSpPr>
        <p:pic>
          <p:nvPicPr>
            <p:cNvPr id="129" name="object 12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405816" y="3992586"/>
              <a:ext cx="124386" cy="181523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62806" y="3992586"/>
              <a:ext cx="124394" cy="125315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7736613" y="3992586"/>
            <a:ext cx="250825" cy="121920"/>
            <a:chOff x="7736613" y="3992586"/>
            <a:chExt cx="250825" cy="121920"/>
          </a:xfrm>
        </p:grpSpPr>
        <p:pic>
          <p:nvPicPr>
            <p:cNvPr id="132" name="object 13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736613" y="3992586"/>
              <a:ext cx="100666" cy="12163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869185" y="3996272"/>
              <a:ext cx="117943" cy="117943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8013735" y="3992586"/>
            <a:ext cx="390525" cy="125730"/>
            <a:chOff x="8013735" y="3992586"/>
            <a:chExt cx="390525" cy="125730"/>
          </a:xfrm>
        </p:grpSpPr>
        <p:pic>
          <p:nvPicPr>
            <p:cNvPr id="135" name="object 1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67384" y="3992586"/>
              <a:ext cx="123242" cy="125315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13735" y="3992586"/>
              <a:ext cx="123241" cy="12531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317326" y="3992701"/>
              <a:ext cx="86730" cy="125200"/>
            </a:xfrm>
            <a:prstGeom prst="rect">
              <a:avLst/>
            </a:prstGeom>
          </p:spPr>
        </p:pic>
      </p:grpSp>
      <p:sp>
        <p:nvSpPr>
          <p:cNvPr id="138" name="object 138"/>
          <p:cNvSpPr/>
          <p:nvPr/>
        </p:nvSpPr>
        <p:spPr>
          <a:xfrm>
            <a:off x="8451280" y="4094290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9" name="object 139"/>
          <p:cNvGrpSpPr/>
          <p:nvPr/>
        </p:nvGrpSpPr>
        <p:grpSpPr>
          <a:xfrm>
            <a:off x="8560585" y="3915991"/>
            <a:ext cx="398780" cy="198755"/>
            <a:chOff x="8560585" y="3915991"/>
            <a:chExt cx="398780" cy="198755"/>
          </a:xfrm>
        </p:grpSpPr>
        <p:sp>
          <p:nvSpPr>
            <p:cNvPr id="140" name="object 140"/>
            <p:cNvSpPr/>
            <p:nvPr/>
          </p:nvSpPr>
          <p:spPr>
            <a:xfrm>
              <a:off x="8560585" y="3924169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79" h="190500">
                  <a:moveTo>
                    <a:pt x="258924" y="0"/>
                  </a:moveTo>
                  <a:lnTo>
                    <a:pt x="239458" y="0"/>
                  </a:lnTo>
                  <a:lnTo>
                    <a:pt x="192120" y="167241"/>
                  </a:lnTo>
                  <a:lnTo>
                    <a:pt x="136257" y="0"/>
                  </a:lnTo>
                  <a:lnTo>
                    <a:pt x="122666" y="0"/>
                  </a:lnTo>
                  <a:lnTo>
                    <a:pt x="67035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8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90" y="190046"/>
                  </a:lnTo>
                  <a:lnTo>
                    <a:pt x="202486" y="190046"/>
                  </a:lnTo>
                  <a:lnTo>
                    <a:pt x="25892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858094" y="3915991"/>
              <a:ext cx="100667" cy="198224"/>
            </a:xfrm>
            <a:prstGeom prst="rect">
              <a:avLst/>
            </a:prstGeom>
          </p:spPr>
        </p:pic>
      </p:grpSp>
      <p:sp>
        <p:nvSpPr>
          <p:cNvPr id="142" name="object 142"/>
          <p:cNvSpPr/>
          <p:nvPr/>
        </p:nvSpPr>
        <p:spPr>
          <a:xfrm>
            <a:off x="9003566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49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49" y="163555"/>
                </a:lnTo>
                <a:lnTo>
                  <a:pt x="19349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3" name="object 143"/>
          <p:cNvGrpSpPr/>
          <p:nvPr/>
        </p:nvGrpSpPr>
        <p:grpSpPr>
          <a:xfrm>
            <a:off x="9072559" y="3916107"/>
            <a:ext cx="180975" cy="201930"/>
            <a:chOff x="9072559" y="3916107"/>
            <a:chExt cx="180975" cy="201930"/>
          </a:xfrm>
        </p:grpSpPr>
        <p:sp>
          <p:nvSpPr>
            <p:cNvPr id="144" name="object 144"/>
            <p:cNvSpPr/>
            <p:nvPr/>
          </p:nvSpPr>
          <p:spPr>
            <a:xfrm>
              <a:off x="9072559" y="391610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129918" y="3992586"/>
              <a:ext cx="123242" cy="125315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9341273" y="3915991"/>
            <a:ext cx="614045" cy="201930"/>
            <a:chOff x="9341273" y="3915991"/>
            <a:chExt cx="614045" cy="201930"/>
          </a:xfrm>
        </p:grpSpPr>
        <p:sp>
          <p:nvSpPr>
            <p:cNvPr id="147" name="object 147"/>
            <p:cNvSpPr/>
            <p:nvPr/>
          </p:nvSpPr>
          <p:spPr>
            <a:xfrm>
              <a:off x="9341273" y="395215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437678" y="3915991"/>
              <a:ext cx="100667" cy="1982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76815" y="3992586"/>
              <a:ext cx="123242" cy="125315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739449" y="3992586"/>
              <a:ext cx="71872" cy="12163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831939" y="3992586"/>
              <a:ext cx="123241" cy="125315"/>
            </a:xfrm>
            <a:prstGeom prst="rect">
              <a:avLst/>
            </a:prstGeom>
          </p:spPr>
        </p:pic>
      </p:grpSp>
      <p:sp>
        <p:nvSpPr>
          <p:cNvPr id="152" name="object 152"/>
          <p:cNvSpPr/>
          <p:nvPr/>
        </p:nvSpPr>
        <p:spPr>
          <a:xfrm>
            <a:off x="9999871" y="4094290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3" name="object 153"/>
          <p:cNvGrpSpPr/>
          <p:nvPr/>
        </p:nvGrpSpPr>
        <p:grpSpPr>
          <a:xfrm>
            <a:off x="10124840" y="3915991"/>
            <a:ext cx="389255" cy="201930"/>
            <a:chOff x="10124840" y="3915991"/>
            <a:chExt cx="389255" cy="201930"/>
          </a:xfrm>
        </p:grpSpPr>
        <p:pic>
          <p:nvPicPr>
            <p:cNvPr id="154" name="object 15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124840" y="3992701"/>
              <a:ext cx="86730" cy="125200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251423" y="3915991"/>
              <a:ext cx="100667" cy="19822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90560" y="3992586"/>
              <a:ext cx="123242" cy="125315"/>
            </a:xfrm>
            <a:prstGeom prst="rect">
              <a:avLst/>
            </a:prstGeom>
          </p:spPr>
        </p:pic>
      </p:grpSp>
      <p:pic>
        <p:nvPicPr>
          <p:cNvPr id="157" name="object 15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0612397" y="3992586"/>
            <a:ext cx="181408" cy="121630"/>
          </a:xfrm>
          <a:prstGeom prst="rect">
            <a:avLst/>
          </a:prstGeom>
        </p:spPr>
      </p:pic>
      <p:grpSp>
        <p:nvGrpSpPr>
          <p:cNvPr id="158" name="object 158"/>
          <p:cNvGrpSpPr/>
          <p:nvPr/>
        </p:nvGrpSpPr>
        <p:grpSpPr>
          <a:xfrm>
            <a:off x="10832966" y="3915991"/>
            <a:ext cx="454025" cy="201930"/>
            <a:chOff x="10832966" y="3915991"/>
            <a:chExt cx="454025" cy="201930"/>
          </a:xfrm>
        </p:grpSpPr>
        <p:pic>
          <p:nvPicPr>
            <p:cNvPr id="159" name="object 15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0998364" y="3915991"/>
              <a:ext cx="124394" cy="201910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2966" y="3992586"/>
              <a:ext cx="124394" cy="12531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163186" y="3992586"/>
              <a:ext cx="123242" cy="125315"/>
            </a:xfrm>
            <a:prstGeom prst="rect">
              <a:avLst/>
            </a:prstGeom>
          </p:spPr>
        </p:pic>
      </p:grpSp>
      <p:sp>
        <p:nvSpPr>
          <p:cNvPr id="162" name="object 162"/>
          <p:cNvSpPr/>
          <p:nvPr/>
        </p:nvSpPr>
        <p:spPr>
          <a:xfrm>
            <a:off x="11382374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" name="object 163"/>
          <p:cNvGrpSpPr/>
          <p:nvPr/>
        </p:nvGrpSpPr>
        <p:grpSpPr>
          <a:xfrm>
            <a:off x="11451366" y="3915991"/>
            <a:ext cx="651510" cy="201930"/>
            <a:chOff x="11451366" y="3915991"/>
            <a:chExt cx="651510" cy="201930"/>
          </a:xfrm>
        </p:grpSpPr>
        <p:pic>
          <p:nvPicPr>
            <p:cNvPr id="164" name="object 1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451366" y="3992586"/>
              <a:ext cx="100667" cy="12163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1590387" y="3992586"/>
              <a:ext cx="104122" cy="125315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731576" y="3992586"/>
              <a:ext cx="71871" cy="121630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24064" y="3992586"/>
              <a:ext cx="123242" cy="125315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978289" y="3915991"/>
              <a:ext cx="124394" cy="201910"/>
            </a:xfrm>
            <a:prstGeom prst="rect">
              <a:avLst/>
            </a:prstGeom>
          </p:spPr>
        </p:pic>
      </p:grpSp>
      <p:sp>
        <p:nvSpPr>
          <p:cNvPr id="169" name="object 169"/>
          <p:cNvSpPr/>
          <p:nvPr/>
        </p:nvSpPr>
        <p:spPr>
          <a:xfrm>
            <a:off x="12149448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0" name="object 170"/>
          <p:cNvGrpSpPr/>
          <p:nvPr/>
        </p:nvGrpSpPr>
        <p:grpSpPr>
          <a:xfrm>
            <a:off x="12218785" y="3916107"/>
            <a:ext cx="346075" cy="201930"/>
            <a:chOff x="12218785" y="3916107"/>
            <a:chExt cx="346075" cy="201930"/>
          </a:xfrm>
        </p:grpSpPr>
        <p:pic>
          <p:nvPicPr>
            <p:cNvPr id="171" name="object 1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218785" y="3916107"/>
              <a:ext cx="124386" cy="201794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12384184" y="391610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441544" y="3992586"/>
              <a:ext cx="123242" cy="125315"/>
            </a:xfrm>
            <a:prstGeom prst="rect">
              <a:avLst/>
            </a:prstGeom>
          </p:spPr>
        </p:pic>
      </p:grpSp>
      <p:pic>
        <p:nvPicPr>
          <p:cNvPr id="174" name="object 174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2654395" y="3916107"/>
            <a:ext cx="1543293" cy="201794"/>
          </a:xfrm>
          <a:prstGeom prst="rect">
            <a:avLst/>
          </a:prstGeom>
        </p:spPr>
      </p:pic>
      <p:grpSp>
        <p:nvGrpSpPr>
          <p:cNvPr id="175" name="object 175"/>
          <p:cNvGrpSpPr/>
          <p:nvPr/>
        </p:nvGrpSpPr>
        <p:grpSpPr>
          <a:xfrm>
            <a:off x="6820358" y="4251059"/>
            <a:ext cx="457834" cy="201930"/>
            <a:chOff x="6820358" y="4251059"/>
            <a:chExt cx="457834" cy="201930"/>
          </a:xfrm>
        </p:grpSpPr>
        <p:sp>
          <p:nvSpPr>
            <p:cNvPr id="176" name="object 176"/>
            <p:cNvSpPr/>
            <p:nvPr/>
          </p:nvSpPr>
          <p:spPr>
            <a:xfrm>
              <a:off x="6820358" y="428722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6763" y="4251059"/>
              <a:ext cx="100667" cy="198224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56476" y="4327654"/>
              <a:ext cx="124394" cy="125315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7218304" y="428722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0" name="object 180"/>
          <p:cNvGrpSpPr/>
          <p:nvPr/>
        </p:nvGrpSpPr>
        <p:grpSpPr>
          <a:xfrm>
            <a:off x="7364812" y="4251059"/>
            <a:ext cx="405130" cy="201930"/>
            <a:chOff x="7364812" y="4251059"/>
            <a:chExt cx="405130" cy="201930"/>
          </a:xfrm>
        </p:grpSpPr>
        <p:pic>
          <p:nvPicPr>
            <p:cNvPr id="181" name="object 1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05446" y="4251059"/>
              <a:ext cx="100667" cy="198224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364812" y="4327654"/>
              <a:ext cx="104122" cy="12531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645159" y="4327654"/>
              <a:ext cx="124394" cy="125315"/>
            </a:xfrm>
            <a:prstGeom prst="rect">
              <a:avLst/>
            </a:prstGeom>
          </p:spPr>
        </p:pic>
      </p:grpSp>
      <p:grpSp>
        <p:nvGrpSpPr>
          <p:cNvPr id="184" name="object 184"/>
          <p:cNvGrpSpPr/>
          <p:nvPr/>
        </p:nvGrpSpPr>
        <p:grpSpPr>
          <a:xfrm>
            <a:off x="7818966" y="4251059"/>
            <a:ext cx="582930" cy="261620"/>
            <a:chOff x="7818966" y="4251059"/>
            <a:chExt cx="582930" cy="261620"/>
          </a:xfrm>
        </p:grpSpPr>
        <p:pic>
          <p:nvPicPr>
            <p:cNvPr id="185" name="object 1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8966" y="4327654"/>
              <a:ext cx="100667" cy="121630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958448" y="4327654"/>
              <a:ext cx="124624" cy="184978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122671" y="4327654"/>
              <a:ext cx="123242" cy="125315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276897" y="4251059"/>
              <a:ext cx="124394" cy="201910"/>
            </a:xfrm>
            <a:prstGeom prst="rect">
              <a:avLst/>
            </a:prstGeom>
          </p:spPr>
        </p:pic>
      </p:grpSp>
      <p:grpSp>
        <p:nvGrpSpPr>
          <p:cNvPr id="189" name="object 189"/>
          <p:cNvGrpSpPr/>
          <p:nvPr/>
        </p:nvGrpSpPr>
        <p:grpSpPr>
          <a:xfrm>
            <a:off x="8499424" y="4251059"/>
            <a:ext cx="359410" cy="201930"/>
            <a:chOff x="8499424" y="4251059"/>
            <a:chExt cx="359410" cy="201930"/>
          </a:xfrm>
        </p:grpSpPr>
        <p:sp>
          <p:nvSpPr>
            <p:cNvPr id="190" name="object 190"/>
            <p:cNvSpPr/>
            <p:nvPr/>
          </p:nvSpPr>
          <p:spPr>
            <a:xfrm>
              <a:off x="8499424" y="428722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95830" y="4251059"/>
              <a:ext cx="100666" cy="198224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734967" y="4327654"/>
              <a:ext cx="123242" cy="125315"/>
            </a:xfrm>
            <a:prstGeom prst="rect">
              <a:avLst/>
            </a:prstGeom>
          </p:spPr>
        </p:pic>
      </p:grpSp>
      <p:grpSp>
        <p:nvGrpSpPr>
          <p:cNvPr id="193" name="object 193"/>
          <p:cNvGrpSpPr/>
          <p:nvPr/>
        </p:nvGrpSpPr>
        <p:grpSpPr>
          <a:xfrm>
            <a:off x="8938352" y="4251059"/>
            <a:ext cx="688975" cy="201930"/>
            <a:chOff x="8938352" y="4251059"/>
            <a:chExt cx="688975" cy="201930"/>
          </a:xfrm>
        </p:grpSpPr>
        <p:pic>
          <p:nvPicPr>
            <p:cNvPr id="194" name="object 19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938352" y="4331340"/>
              <a:ext cx="210548" cy="11794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171383" y="4327654"/>
              <a:ext cx="130613" cy="125315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42079" y="4327654"/>
              <a:ext cx="71872" cy="121630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9444820" y="425117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502755" y="4251059"/>
              <a:ext cx="124394" cy="201910"/>
            </a:xfrm>
            <a:prstGeom prst="rect">
              <a:avLst/>
            </a:prstGeom>
          </p:spPr>
        </p:pic>
      </p:grpSp>
      <p:sp>
        <p:nvSpPr>
          <p:cNvPr id="199" name="object 199"/>
          <p:cNvSpPr/>
          <p:nvPr/>
        </p:nvSpPr>
        <p:spPr>
          <a:xfrm>
            <a:off x="9683933" y="4429358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0" name="object 200"/>
          <p:cNvGrpSpPr/>
          <p:nvPr/>
        </p:nvGrpSpPr>
        <p:grpSpPr>
          <a:xfrm>
            <a:off x="9829750" y="4259237"/>
            <a:ext cx="363855" cy="194310"/>
            <a:chOff x="9829750" y="4259237"/>
            <a:chExt cx="363855" cy="194310"/>
          </a:xfrm>
        </p:grpSpPr>
        <p:pic>
          <p:nvPicPr>
            <p:cNvPr id="201" name="object 20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829750" y="4259237"/>
              <a:ext cx="96175" cy="190046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950896" y="4327654"/>
              <a:ext cx="130613" cy="12531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21593" y="4327654"/>
              <a:ext cx="71872" cy="121630"/>
            </a:xfrm>
            <a:prstGeom prst="rect">
              <a:avLst/>
            </a:prstGeom>
          </p:spPr>
        </p:pic>
      </p:grpSp>
      <p:grpSp>
        <p:nvGrpSpPr>
          <p:cNvPr id="204" name="object 204"/>
          <p:cNvGrpSpPr/>
          <p:nvPr/>
        </p:nvGrpSpPr>
        <p:grpSpPr>
          <a:xfrm>
            <a:off x="10274551" y="4327654"/>
            <a:ext cx="414655" cy="125730"/>
            <a:chOff x="10274551" y="4327654"/>
            <a:chExt cx="414655" cy="125730"/>
          </a:xfrm>
        </p:grpSpPr>
        <p:pic>
          <p:nvPicPr>
            <p:cNvPr id="205" name="object 20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74551" y="4327654"/>
              <a:ext cx="123242" cy="125315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419563" y="4331340"/>
              <a:ext cx="121284" cy="117943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564229" y="4327654"/>
              <a:ext cx="124394" cy="125315"/>
            </a:xfrm>
            <a:prstGeom prst="rect">
              <a:avLst/>
            </a:prstGeom>
          </p:spPr>
        </p:pic>
      </p:grpSp>
      <p:pic>
        <p:nvPicPr>
          <p:cNvPr id="208" name="object 20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0967012" y="4327654"/>
            <a:ext cx="124386" cy="181523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738034" y="4327654"/>
            <a:ext cx="181408" cy="121630"/>
          </a:xfrm>
          <a:prstGeom prst="rect">
            <a:avLst/>
          </a:prstGeom>
        </p:spPr>
      </p:pic>
      <p:grpSp>
        <p:nvGrpSpPr>
          <p:cNvPr id="210" name="object 210"/>
          <p:cNvGrpSpPr/>
          <p:nvPr/>
        </p:nvGrpSpPr>
        <p:grpSpPr>
          <a:xfrm>
            <a:off x="11132411" y="4251175"/>
            <a:ext cx="180975" cy="201930"/>
            <a:chOff x="11132411" y="4251175"/>
            <a:chExt cx="180975" cy="201930"/>
          </a:xfrm>
        </p:grpSpPr>
        <p:sp>
          <p:nvSpPr>
            <p:cNvPr id="211" name="object 211"/>
            <p:cNvSpPr/>
            <p:nvPr/>
          </p:nvSpPr>
          <p:spPr>
            <a:xfrm>
              <a:off x="11132411" y="425117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189770" y="4327654"/>
              <a:ext cx="123242" cy="125315"/>
            </a:xfrm>
            <a:prstGeom prst="rect">
              <a:avLst/>
            </a:prstGeom>
          </p:spPr>
        </p:pic>
      </p:grpSp>
      <p:sp>
        <p:nvSpPr>
          <p:cNvPr id="213" name="object 213"/>
          <p:cNvSpPr/>
          <p:nvPr/>
        </p:nvSpPr>
        <p:spPr>
          <a:xfrm>
            <a:off x="11357702" y="4429358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4" name="object 214"/>
          <p:cNvGrpSpPr/>
          <p:nvPr/>
        </p:nvGrpSpPr>
        <p:grpSpPr>
          <a:xfrm>
            <a:off x="11482671" y="4251059"/>
            <a:ext cx="389255" cy="201930"/>
            <a:chOff x="11482671" y="4251059"/>
            <a:chExt cx="389255" cy="201930"/>
          </a:xfrm>
        </p:grpSpPr>
        <p:pic>
          <p:nvPicPr>
            <p:cNvPr id="215" name="object 21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482671" y="4327770"/>
              <a:ext cx="86731" cy="12520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09255" y="4251059"/>
              <a:ext cx="100665" cy="198224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748392" y="4327654"/>
              <a:ext cx="123242" cy="125315"/>
            </a:xfrm>
            <a:prstGeom prst="rect">
              <a:avLst/>
            </a:prstGeom>
          </p:spPr>
        </p:pic>
      </p:grpSp>
      <p:grpSp>
        <p:nvGrpSpPr>
          <p:cNvPr id="218" name="object 218"/>
          <p:cNvGrpSpPr/>
          <p:nvPr/>
        </p:nvGrpSpPr>
        <p:grpSpPr>
          <a:xfrm>
            <a:off x="11957673" y="4327654"/>
            <a:ext cx="485775" cy="125730"/>
            <a:chOff x="11957673" y="4327654"/>
            <a:chExt cx="485775" cy="125730"/>
          </a:xfrm>
        </p:grpSpPr>
        <p:pic>
          <p:nvPicPr>
            <p:cNvPr id="219" name="object 21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957673" y="4327770"/>
              <a:ext cx="86731" cy="12520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075847" y="4327654"/>
              <a:ext cx="124394" cy="12531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232700" y="4331340"/>
              <a:ext cx="210548" cy="117943"/>
            </a:xfrm>
            <a:prstGeom prst="rect">
              <a:avLst/>
            </a:prstGeom>
          </p:spPr>
        </p:pic>
      </p:grpSp>
      <p:grpSp>
        <p:nvGrpSpPr>
          <p:cNvPr id="222" name="object 222"/>
          <p:cNvGrpSpPr/>
          <p:nvPr/>
        </p:nvGrpSpPr>
        <p:grpSpPr>
          <a:xfrm>
            <a:off x="12524104" y="4251059"/>
            <a:ext cx="457834" cy="201930"/>
            <a:chOff x="12524104" y="4251059"/>
            <a:chExt cx="457834" cy="201930"/>
          </a:xfrm>
        </p:grpSpPr>
        <p:sp>
          <p:nvSpPr>
            <p:cNvPr id="223" name="object 223"/>
            <p:cNvSpPr/>
            <p:nvPr/>
          </p:nvSpPr>
          <p:spPr>
            <a:xfrm>
              <a:off x="12524104" y="428722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20510" y="4251059"/>
              <a:ext cx="100667" cy="198224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760223" y="4327654"/>
              <a:ext cx="124394" cy="125315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12922050" y="428722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7" name="object 227"/>
          <p:cNvGrpSpPr/>
          <p:nvPr/>
        </p:nvGrpSpPr>
        <p:grpSpPr>
          <a:xfrm>
            <a:off x="6821739" y="4586128"/>
            <a:ext cx="241300" cy="201930"/>
            <a:chOff x="6821739" y="4586128"/>
            <a:chExt cx="241300" cy="201930"/>
          </a:xfrm>
        </p:grpSpPr>
        <p:pic>
          <p:nvPicPr>
            <p:cNvPr id="228" name="object 22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21739" y="4662722"/>
              <a:ext cx="104122" cy="12531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2374" y="4586128"/>
              <a:ext cx="100667" cy="198224"/>
            </a:xfrm>
            <a:prstGeom prst="rect">
              <a:avLst/>
            </a:prstGeom>
          </p:spPr>
        </p:pic>
      </p:grpSp>
      <p:sp>
        <p:nvSpPr>
          <p:cNvPr id="230" name="object 230"/>
          <p:cNvSpPr/>
          <p:nvPr/>
        </p:nvSpPr>
        <p:spPr>
          <a:xfrm>
            <a:off x="7107846" y="4620797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1" name="object 23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7176838" y="4662722"/>
            <a:ext cx="181408" cy="121630"/>
          </a:xfrm>
          <a:prstGeom prst="rect">
            <a:avLst/>
          </a:prstGeom>
        </p:spPr>
      </p:pic>
      <p:grpSp>
        <p:nvGrpSpPr>
          <p:cNvPr id="232" name="object 232"/>
          <p:cNvGrpSpPr/>
          <p:nvPr/>
        </p:nvGrpSpPr>
        <p:grpSpPr>
          <a:xfrm>
            <a:off x="7405816" y="4662722"/>
            <a:ext cx="281940" cy="181610"/>
            <a:chOff x="7405816" y="4662722"/>
            <a:chExt cx="281940" cy="181610"/>
          </a:xfrm>
        </p:grpSpPr>
        <p:pic>
          <p:nvPicPr>
            <p:cNvPr id="233" name="object 23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405816" y="4662722"/>
              <a:ext cx="124386" cy="181523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62806" y="4662722"/>
              <a:ext cx="124394" cy="125315"/>
            </a:xfrm>
            <a:prstGeom prst="rect">
              <a:avLst/>
            </a:prstGeom>
          </p:spPr>
        </p:pic>
      </p:grpSp>
      <p:grpSp>
        <p:nvGrpSpPr>
          <p:cNvPr id="235" name="object 235"/>
          <p:cNvGrpSpPr/>
          <p:nvPr/>
        </p:nvGrpSpPr>
        <p:grpSpPr>
          <a:xfrm>
            <a:off x="7736613" y="4662722"/>
            <a:ext cx="668020" cy="125730"/>
            <a:chOff x="7736613" y="4662722"/>
            <a:chExt cx="668020" cy="125730"/>
          </a:xfrm>
        </p:grpSpPr>
        <p:pic>
          <p:nvPicPr>
            <p:cNvPr id="236" name="object 23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736613" y="4662722"/>
              <a:ext cx="100666" cy="12163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869185" y="4666409"/>
              <a:ext cx="117943" cy="117943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13735" y="4662722"/>
              <a:ext cx="123241" cy="125315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67384" y="4662722"/>
              <a:ext cx="123242" cy="12531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317325" y="4662838"/>
              <a:ext cx="86730" cy="125200"/>
            </a:xfrm>
            <a:prstGeom prst="rect">
              <a:avLst/>
            </a:prstGeom>
          </p:spPr>
        </p:pic>
      </p:grpSp>
      <p:grpSp>
        <p:nvGrpSpPr>
          <p:cNvPr id="241" name="object 241"/>
          <p:cNvGrpSpPr/>
          <p:nvPr/>
        </p:nvGrpSpPr>
        <p:grpSpPr>
          <a:xfrm>
            <a:off x="8503110" y="4662722"/>
            <a:ext cx="345440" cy="125730"/>
            <a:chOff x="8503110" y="4662722"/>
            <a:chExt cx="345440" cy="125730"/>
          </a:xfrm>
        </p:grpSpPr>
        <p:pic>
          <p:nvPicPr>
            <p:cNvPr id="242" name="object 24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503110" y="4662722"/>
              <a:ext cx="181408" cy="121630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23679" y="4662722"/>
              <a:ext cx="124394" cy="125315"/>
            </a:xfrm>
            <a:prstGeom prst="rect">
              <a:avLst/>
            </a:prstGeom>
          </p:spPr>
        </p:pic>
      </p:grpSp>
      <p:grpSp>
        <p:nvGrpSpPr>
          <p:cNvPr id="244" name="object 244"/>
          <p:cNvGrpSpPr/>
          <p:nvPr/>
        </p:nvGrpSpPr>
        <p:grpSpPr>
          <a:xfrm>
            <a:off x="8897485" y="4586244"/>
            <a:ext cx="236220" cy="201930"/>
            <a:chOff x="8897485" y="4586244"/>
            <a:chExt cx="236220" cy="201930"/>
          </a:xfrm>
        </p:grpSpPr>
        <p:pic>
          <p:nvPicPr>
            <p:cNvPr id="245" name="object 2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897485" y="4586244"/>
              <a:ext cx="88688" cy="198108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10016" y="4662722"/>
              <a:ext cx="123242" cy="125315"/>
            </a:xfrm>
            <a:prstGeom prst="rect">
              <a:avLst/>
            </a:prstGeom>
          </p:spPr>
        </p:pic>
      </p:grpSp>
      <p:pic>
        <p:nvPicPr>
          <p:cNvPr id="247" name="object 24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23444" y="4662722"/>
            <a:ext cx="124394" cy="125315"/>
          </a:xfrm>
          <a:prstGeom prst="rect">
            <a:avLst/>
          </a:prstGeom>
        </p:spPr>
      </p:pic>
      <p:grpSp>
        <p:nvGrpSpPr>
          <p:cNvPr id="248" name="object 248"/>
          <p:cNvGrpSpPr/>
          <p:nvPr/>
        </p:nvGrpSpPr>
        <p:grpSpPr>
          <a:xfrm>
            <a:off x="9397251" y="4586128"/>
            <a:ext cx="264160" cy="201930"/>
            <a:chOff x="9397251" y="4586128"/>
            <a:chExt cx="264160" cy="201930"/>
          </a:xfrm>
        </p:grpSpPr>
        <p:pic>
          <p:nvPicPr>
            <p:cNvPr id="249" name="object 24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397251" y="4662722"/>
              <a:ext cx="100667" cy="121630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9536964" y="4586128"/>
              <a:ext cx="124394" cy="201910"/>
            </a:xfrm>
            <a:prstGeom prst="rect">
              <a:avLst/>
            </a:prstGeom>
          </p:spPr>
        </p:pic>
      </p:grpSp>
      <p:grpSp>
        <p:nvGrpSpPr>
          <p:cNvPr id="251" name="object 251"/>
          <p:cNvGrpSpPr/>
          <p:nvPr/>
        </p:nvGrpSpPr>
        <p:grpSpPr>
          <a:xfrm>
            <a:off x="9767784" y="4662722"/>
            <a:ext cx="375285" cy="125730"/>
            <a:chOff x="9767784" y="4662722"/>
            <a:chExt cx="375285" cy="125730"/>
          </a:xfrm>
        </p:grpSpPr>
        <p:pic>
          <p:nvPicPr>
            <p:cNvPr id="252" name="object 25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767784" y="4666409"/>
              <a:ext cx="99745" cy="121629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901830" y="4662838"/>
              <a:ext cx="86729" cy="125200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19428" y="4662722"/>
              <a:ext cx="123242" cy="125315"/>
            </a:xfrm>
            <a:prstGeom prst="rect">
              <a:avLst/>
            </a:prstGeom>
          </p:spPr>
        </p:pic>
      </p:grpSp>
      <p:grpSp>
        <p:nvGrpSpPr>
          <p:cNvPr id="255" name="object 255"/>
          <p:cNvGrpSpPr/>
          <p:nvPr/>
        </p:nvGrpSpPr>
        <p:grpSpPr>
          <a:xfrm>
            <a:off x="10230783" y="4586244"/>
            <a:ext cx="561340" cy="201930"/>
            <a:chOff x="10230783" y="4586244"/>
            <a:chExt cx="561340" cy="201930"/>
          </a:xfrm>
        </p:grpSpPr>
        <p:sp>
          <p:nvSpPr>
            <p:cNvPr id="256" name="object 256"/>
            <p:cNvSpPr/>
            <p:nvPr/>
          </p:nvSpPr>
          <p:spPr>
            <a:xfrm>
              <a:off x="10230783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318204" y="4662722"/>
              <a:ext cx="130613" cy="125315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80378" y="4662722"/>
              <a:ext cx="130613" cy="125315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10651304" y="458624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0" name="object 26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705093" y="4662838"/>
              <a:ext cx="86730" cy="125200"/>
            </a:xfrm>
            <a:prstGeom prst="rect">
              <a:avLst/>
            </a:prstGeom>
          </p:spPr>
        </p:pic>
      </p:grpSp>
      <p:grpSp>
        <p:nvGrpSpPr>
          <p:cNvPr id="261" name="object 261"/>
          <p:cNvGrpSpPr/>
          <p:nvPr/>
        </p:nvGrpSpPr>
        <p:grpSpPr>
          <a:xfrm>
            <a:off x="10881434" y="4582788"/>
            <a:ext cx="537845" cy="205740"/>
            <a:chOff x="10881434" y="4582788"/>
            <a:chExt cx="537845" cy="205740"/>
          </a:xfrm>
        </p:grpSpPr>
        <p:pic>
          <p:nvPicPr>
            <p:cNvPr id="262" name="object 2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881434" y="4582788"/>
              <a:ext cx="66689" cy="201564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974268" y="4662722"/>
              <a:ext cx="71872" cy="12163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066988" y="4662722"/>
              <a:ext cx="130613" cy="125315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237684" y="4662722"/>
              <a:ext cx="181408" cy="121630"/>
            </a:xfrm>
            <a:prstGeom prst="rect">
              <a:avLst/>
            </a:prstGeom>
          </p:spPr>
        </p:pic>
      </p:grpSp>
      <p:grpSp>
        <p:nvGrpSpPr>
          <p:cNvPr id="266" name="object 266"/>
          <p:cNvGrpSpPr/>
          <p:nvPr/>
        </p:nvGrpSpPr>
        <p:grpSpPr>
          <a:xfrm>
            <a:off x="11516880" y="4586244"/>
            <a:ext cx="847725" cy="261620"/>
            <a:chOff x="11516880" y="4586244"/>
            <a:chExt cx="847725" cy="261620"/>
          </a:xfrm>
        </p:grpSpPr>
        <p:pic>
          <p:nvPicPr>
            <p:cNvPr id="267" name="object 26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516880" y="4662722"/>
              <a:ext cx="130613" cy="125315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688037" y="4586244"/>
              <a:ext cx="184978" cy="261457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911025" y="4662722"/>
              <a:ext cx="123242" cy="125315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064559" y="4662722"/>
              <a:ext cx="104123" cy="125315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12193998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277850" y="4662838"/>
              <a:ext cx="86729" cy="125200"/>
            </a:xfrm>
            <a:prstGeom prst="rect">
              <a:avLst/>
            </a:prstGeom>
          </p:spPr>
        </p:pic>
      </p:grpSp>
      <p:pic>
        <p:nvPicPr>
          <p:cNvPr id="273" name="object 27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2455226" y="4662722"/>
            <a:ext cx="124394" cy="125315"/>
          </a:xfrm>
          <a:prstGeom prst="rect">
            <a:avLst/>
          </a:prstGeom>
        </p:spPr>
      </p:pic>
      <p:grpSp>
        <p:nvGrpSpPr>
          <p:cNvPr id="274" name="object 274"/>
          <p:cNvGrpSpPr/>
          <p:nvPr/>
        </p:nvGrpSpPr>
        <p:grpSpPr>
          <a:xfrm>
            <a:off x="12629033" y="4662722"/>
            <a:ext cx="361315" cy="125730"/>
            <a:chOff x="12629033" y="4662722"/>
            <a:chExt cx="361315" cy="125730"/>
          </a:xfrm>
        </p:grpSpPr>
        <p:pic>
          <p:nvPicPr>
            <p:cNvPr id="275" name="object 27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2629033" y="4662722"/>
              <a:ext cx="71872" cy="121630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2721522" y="4662722"/>
              <a:ext cx="130613" cy="125315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2890490" y="4666409"/>
              <a:ext cx="99745" cy="121629"/>
            </a:xfrm>
            <a:prstGeom prst="rect">
              <a:avLst/>
            </a:prstGeom>
          </p:spPr>
        </p:pic>
      </p:grpSp>
      <p:grpSp>
        <p:nvGrpSpPr>
          <p:cNvPr id="278" name="object 278"/>
          <p:cNvGrpSpPr/>
          <p:nvPr/>
        </p:nvGrpSpPr>
        <p:grpSpPr>
          <a:xfrm>
            <a:off x="13037574" y="4586128"/>
            <a:ext cx="264160" cy="201930"/>
            <a:chOff x="13037574" y="4586128"/>
            <a:chExt cx="264160" cy="201930"/>
          </a:xfrm>
        </p:grpSpPr>
        <p:pic>
          <p:nvPicPr>
            <p:cNvPr id="279" name="object 27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037574" y="4662722"/>
              <a:ext cx="100667" cy="121630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177287" y="4586128"/>
              <a:ext cx="124394" cy="201910"/>
            </a:xfrm>
            <a:prstGeom prst="rect">
              <a:avLst/>
            </a:prstGeom>
          </p:spPr>
        </p:pic>
      </p:grpSp>
      <p:grpSp>
        <p:nvGrpSpPr>
          <p:cNvPr id="281" name="object 281"/>
          <p:cNvGrpSpPr/>
          <p:nvPr/>
        </p:nvGrpSpPr>
        <p:grpSpPr>
          <a:xfrm>
            <a:off x="13399816" y="4586128"/>
            <a:ext cx="579755" cy="201930"/>
            <a:chOff x="13399816" y="4586128"/>
            <a:chExt cx="579755" cy="201930"/>
          </a:xfrm>
        </p:grpSpPr>
        <p:sp>
          <p:nvSpPr>
            <p:cNvPr id="282" name="object 282"/>
            <p:cNvSpPr/>
            <p:nvPr/>
          </p:nvSpPr>
          <p:spPr>
            <a:xfrm>
              <a:off x="13399816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28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96220" y="4586128"/>
              <a:ext cx="100667" cy="198224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635358" y="4662722"/>
              <a:ext cx="123242" cy="125315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797647" y="4662722"/>
              <a:ext cx="181407" cy="121630"/>
            </a:xfrm>
            <a:prstGeom prst="rect">
              <a:avLst/>
            </a:prstGeom>
          </p:spPr>
        </p:pic>
      </p:grpSp>
      <p:sp>
        <p:nvSpPr>
          <p:cNvPr id="286" name="object 286"/>
          <p:cNvSpPr/>
          <p:nvPr/>
        </p:nvSpPr>
        <p:spPr>
          <a:xfrm>
            <a:off x="14031921" y="4764426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794558" y="4955635"/>
            <a:ext cx="55880" cy="227329"/>
          </a:xfrm>
          <a:custGeom>
            <a:avLst/>
            <a:gdLst/>
            <a:ahLst/>
            <a:cxnLst/>
            <a:rect l="l" t="t" r="r" b="b"/>
            <a:pathLst>
              <a:path w="55879" h="227329">
                <a:moveTo>
                  <a:pt x="4952" y="207784"/>
                </a:moveTo>
                <a:lnTo>
                  <a:pt x="0" y="221260"/>
                </a:lnTo>
                <a:lnTo>
                  <a:pt x="3685" y="224139"/>
                </a:lnTo>
                <a:lnTo>
                  <a:pt x="15203" y="227134"/>
                </a:lnTo>
                <a:lnTo>
                  <a:pt x="21307" y="227134"/>
                </a:lnTo>
                <a:lnTo>
                  <a:pt x="26051" y="226984"/>
                </a:lnTo>
                <a:lnTo>
                  <a:pt x="48618" y="212161"/>
                </a:lnTo>
                <a:lnTo>
                  <a:pt x="10251" y="212161"/>
                </a:lnTo>
                <a:lnTo>
                  <a:pt x="4952" y="207784"/>
                </a:lnTo>
                <a:close/>
              </a:path>
              <a:path w="55879" h="227329">
                <a:moveTo>
                  <a:pt x="53212" y="45842"/>
                </a:moveTo>
                <a:lnTo>
                  <a:pt x="36396" y="45842"/>
                </a:lnTo>
                <a:lnTo>
                  <a:pt x="36336" y="189701"/>
                </a:lnTo>
                <a:lnTo>
                  <a:pt x="36113" y="195316"/>
                </a:lnTo>
                <a:lnTo>
                  <a:pt x="34135" y="203177"/>
                </a:lnTo>
                <a:lnTo>
                  <a:pt x="28767" y="209540"/>
                </a:lnTo>
                <a:lnTo>
                  <a:pt x="18313" y="212161"/>
                </a:lnTo>
                <a:lnTo>
                  <a:pt x="48618" y="212161"/>
                </a:lnTo>
                <a:lnTo>
                  <a:pt x="50145" y="209231"/>
                </a:lnTo>
                <a:lnTo>
                  <a:pt x="52318" y="201274"/>
                </a:lnTo>
                <a:lnTo>
                  <a:pt x="53212" y="189701"/>
                </a:lnTo>
                <a:lnTo>
                  <a:pt x="53212" y="45842"/>
                </a:lnTo>
                <a:close/>
              </a:path>
              <a:path w="55879" h="227329">
                <a:moveTo>
                  <a:pt x="47799" y="0"/>
                </a:moveTo>
                <a:lnTo>
                  <a:pt x="41810" y="0"/>
                </a:lnTo>
                <a:lnTo>
                  <a:pt x="36742" y="2879"/>
                </a:lnTo>
                <a:lnTo>
                  <a:pt x="33747" y="7947"/>
                </a:lnTo>
                <a:lnTo>
                  <a:pt x="33747" y="14052"/>
                </a:lnTo>
                <a:lnTo>
                  <a:pt x="36742" y="19120"/>
                </a:lnTo>
                <a:lnTo>
                  <a:pt x="41810" y="21999"/>
                </a:lnTo>
                <a:lnTo>
                  <a:pt x="47799" y="21999"/>
                </a:lnTo>
                <a:lnTo>
                  <a:pt x="52866" y="19004"/>
                </a:lnTo>
                <a:lnTo>
                  <a:pt x="55793" y="14052"/>
                </a:lnTo>
                <a:lnTo>
                  <a:pt x="55861" y="7947"/>
                </a:lnTo>
                <a:lnTo>
                  <a:pt x="52866" y="2879"/>
                </a:lnTo>
                <a:lnTo>
                  <a:pt x="4779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8" name="object 288"/>
          <p:cNvGrpSpPr/>
          <p:nvPr/>
        </p:nvGrpSpPr>
        <p:grpSpPr>
          <a:xfrm>
            <a:off x="6895224" y="4957363"/>
            <a:ext cx="307975" cy="166370"/>
            <a:chOff x="6895224" y="4957363"/>
            <a:chExt cx="307975" cy="166370"/>
          </a:xfrm>
        </p:grpSpPr>
        <p:pic>
          <p:nvPicPr>
            <p:cNvPr id="289" name="object 28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5224" y="5001477"/>
              <a:ext cx="99745" cy="121629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028947" y="4997907"/>
              <a:ext cx="86730" cy="125200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7143090" y="495736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2" name="object 292"/>
          <p:cNvSpPr/>
          <p:nvPr/>
        </p:nvSpPr>
        <p:spPr>
          <a:xfrm>
            <a:off x="7298699" y="4921312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362394" y="495586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4" name="object 294"/>
          <p:cNvGrpSpPr/>
          <p:nvPr/>
        </p:nvGrpSpPr>
        <p:grpSpPr>
          <a:xfrm>
            <a:off x="7431385" y="4921312"/>
            <a:ext cx="236220" cy="201930"/>
            <a:chOff x="7431385" y="4921312"/>
            <a:chExt cx="236220" cy="201930"/>
          </a:xfrm>
        </p:grpSpPr>
        <p:pic>
          <p:nvPicPr>
            <p:cNvPr id="295" name="object 29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431385" y="4921312"/>
              <a:ext cx="88688" cy="198108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543801" y="4997791"/>
              <a:ext cx="123241" cy="125315"/>
            </a:xfrm>
            <a:prstGeom prst="rect">
              <a:avLst/>
            </a:prstGeom>
          </p:spPr>
        </p:pic>
      </p:grpSp>
      <p:pic>
        <p:nvPicPr>
          <p:cNvPr id="297" name="object 29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765637" y="4921196"/>
            <a:ext cx="100667" cy="198224"/>
          </a:xfrm>
          <a:prstGeom prst="rect">
            <a:avLst/>
          </a:prstGeom>
        </p:spPr>
      </p:pic>
      <p:pic>
        <p:nvPicPr>
          <p:cNvPr id="298" name="object 29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11570" y="5001477"/>
            <a:ext cx="99745" cy="121629"/>
          </a:xfrm>
          <a:prstGeom prst="rect">
            <a:avLst/>
          </a:prstGeom>
        </p:spPr>
      </p:pic>
      <p:grpSp>
        <p:nvGrpSpPr>
          <p:cNvPr id="299" name="object 299"/>
          <p:cNvGrpSpPr/>
          <p:nvPr/>
        </p:nvGrpSpPr>
        <p:grpSpPr>
          <a:xfrm>
            <a:off x="8058655" y="4997791"/>
            <a:ext cx="345440" cy="125730"/>
            <a:chOff x="8058655" y="4997791"/>
            <a:chExt cx="345440" cy="125730"/>
          </a:xfrm>
        </p:grpSpPr>
        <p:pic>
          <p:nvPicPr>
            <p:cNvPr id="300" name="object 30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58655" y="4997791"/>
              <a:ext cx="181408" cy="121630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79224" y="4997791"/>
              <a:ext cx="124394" cy="125315"/>
            </a:xfrm>
            <a:prstGeom prst="rect">
              <a:avLst/>
            </a:prstGeom>
          </p:spPr>
        </p:pic>
      </p:grpSp>
      <p:grpSp>
        <p:nvGrpSpPr>
          <p:cNvPr id="302" name="object 302"/>
          <p:cNvGrpSpPr/>
          <p:nvPr/>
        </p:nvGrpSpPr>
        <p:grpSpPr>
          <a:xfrm>
            <a:off x="8453030" y="4997791"/>
            <a:ext cx="221615" cy="125730"/>
            <a:chOff x="8453030" y="4997791"/>
            <a:chExt cx="221615" cy="125730"/>
          </a:xfrm>
        </p:grpSpPr>
        <p:pic>
          <p:nvPicPr>
            <p:cNvPr id="303" name="object 30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453030" y="4997791"/>
              <a:ext cx="100667" cy="121630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587882" y="4997906"/>
              <a:ext cx="86730" cy="125200"/>
            </a:xfrm>
            <a:prstGeom prst="rect">
              <a:avLst/>
            </a:prstGeom>
          </p:spPr>
        </p:pic>
      </p:grpSp>
      <p:sp>
        <p:nvSpPr>
          <p:cNvPr id="305" name="object 305"/>
          <p:cNvSpPr/>
          <p:nvPr/>
        </p:nvSpPr>
        <p:spPr>
          <a:xfrm>
            <a:off x="8720108" y="4921312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29" h="201929">
                <a:moveTo>
                  <a:pt x="20041" y="0"/>
                </a:moveTo>
                <a:lnTo>
                  <a:pt x="3686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1" y="0"/>
                </a:lnTo>
                <a:close/>
              </a:path>
              <a:path w="24129" h="201929">
                <a:moveTo>
                  <a:pt x="15088" y="178182"/>
                </a:moveTo>
                <a:lnTo>
                  <a:pt x="8638" y="178182"/>
                </a:lnTo>
                <a:lnTo>
                  <a:pt x="3225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5" y="198569"/>
                </a:lnTo>
                <a:lnTo>
                  <a:pt x="8638" y="201794"/>
                </a:lnTo>
                <a:lnTo>
                  <a:pt x="15088" y="201794"/>
                </a:lnTo>
                <a:lnTo>
                  <a:pt x="20387" y="198569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6" name="object 306"/>
          <p:cNvGrpSpPr/>
          <p:nvPr/>
        </p:nvGrpSpPr>
        <p:grpSpPr>
          <a:xfrm>
            <a:off x="6818975" y="5423799"/>
            <a:ext cx="271780" cy="198755"/>
            <a:chOff x="6818975" y="5423799"/>
            <a:chExt cx="271780" cy="198755"/>
          </a:xfrm>
        </p:grpSpPr>
        <p:sp>
          <p:nvSpPr>
            <p:cNvPr id="307" name="object 307"/>
            <p:cNvSpPr/>
            <p:nvPr/>
          </p:nvSpPr>
          <p:spPr>
            <a:xfrm>
              <a:off x="6818972" y="5432265"/>
              <a:ext cx="133985" cy="189230"/>
            </a:xfrm>
            <a:custGeom>
              <a:avLst/>
              <a:gdLst/>
              <a:ahLst/>
              <a:cxnLst/>
              <a:rect l="l" t="t" r="r" b="b"/>
              <a:pathLst>
                <a:path w="133984" h="189229">
                  <a:moveTo>
                    <a:pt x="13360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57937" y="15240"/>
                  </a:lnTo>
                  <a:lnTo>
                    <a:pt x="57937" y="189230"/>
                  </a:lnTo>
                  <a:lnTo>
                    <a:pt x="75438" y="189230"/>
                  </a:lnTo>
                  <a:lnTo>
                    <a:pt x="75438" y="15240"/>
                  </a:lnTo>
                  <a:lnTo>
                    <a:pt x="133604" y="15240"/>
                  </a:lnTo>
                  <a:lnTo>
                    <a:pt x="13360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8" name="object 30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0017" y="5423799"/>
              <a:ext cx="100667" cy="198224"/>
            </a:xfrm>
            <a:prstGeom prst="rect">
              <a:avLst/>
            </a:prstGeom>
          </p:spPr>
        </p:pic>
      </p:grpSp>
      <p:grpSp>
        <p:nvGrpSpPr>
          <p:cNvPr id="309" name="object 309"/>
          <p:cNvGrpSpPr/>
          <p:nvPr/>
        </p:nvGrpSpPr>
        <p:grpSpPr>
          <a:xfrm>
            <a:off x="7138138" y="5500393"/>
            <a:ext cx="525145" cy="185420"/>
            <a:chOff x="7138138" y="5500393"/>
            <a:chExt cx="525145" cy="185420"/>
          </a:xfrm>
        </p:grpSpPr>
        <p:pic>
          <p:nvPicPr>
            <p:cNvPr id="310" name="object 31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38138" y="5500393"/>
              <a:ext cx="71872" cy="121630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230628" y="5500393"/>
              <a:ext cx="130613" cy="125315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7399596" y="5504080"/>
              <a:ext cx="99745" cy="121629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538042" y="5500393"/>
              <a:ext cx="124624" cy="184978"/>
            </a:xfrm>
            <a:prstGeom prst="rect">
              <a:avLst/>
            </a:prstGeom>
          </p:spPr>
        </p:pic>
      </p:grpSp>
      <p:pic>
        <p:nvPicPr>
          <p:cNvPr id="314" name="object 3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12079" y="5423799"/>
            <a:ext cx="100667" cy="198224"/>
          </a:xfrm>
          <a:prstGeom prst="rect">
            <a:avLst/>
          </a:prstGeom>
        </p:spPr>
      </p:pic>
      <p:grpSp>
        <p:nvGrpSpPr>
          <p:cNvPr id="315" name="object 315"/>
          <p:cNvGrpSpPr/>
          <p:nvPr/>
        </p:nvGrpSpPr>
        <p:grpSpPr>
          <a:xfrm>
            <a:off x="7919402" y="5423799"/>
            <a:ext cx="374015" cy="201930"/>
            <a:chOff x="7919402" y="5423799"/>
            <a:chExt cx="374015" cy="201930"/>
          </a:xfrm>
        </p:grpSpPr>
        <p:pic>
          <p:nvPicPr>
            <p:cNvPr id="316" name="object 3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19402" y="5423799"/>
              <a:ext cx="100667" cy="198224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058540" y="5500393"/>
              <a:ext cx="123241" cy="125315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21035" y="5500393"/>
              <a:ext cx="71872" cy="121630"/>
            </a:xfrm>
            <a:prstGeom prst="rect">
              <a:avLst/>
            </a:prstGeom>
          </p:spPr>
        </p:pic>
      </p:grpSp>
      <p:grpSp>
        <p:nvGrpSpPr>
          <p:cNvPr id="319" name="object 319"/>
          <p:cNvGrpSpPr/>
          <p:nvPr/>
        </p:nvGrpSpPr>
        <p:grpSpPr>
          <a:xfrm>
            <a:off x="8364318" y="5423914"/>
            <a:ext cx="663575" cy="226695"/>
            <a:chOff x="8364318" y="5423914"/>
            <a:chExt cx="663575" cy="226695"/>
          </a:xfrm>
        </p:grpSpPr>
        <p:pic>
          <p:nvPicPr>
            <p:cNvPr id="320" name="object 32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364318" y="5504079"/>
              <a:ext cx="210548" cy="117943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597328" y="5500393"/>
              <a:ext cx="130613" cy="125315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68024" y="5500393"/>
              <a:ext cx="71871" cy="121630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870764" y="5423914"/>
              <a:ext cx="88688" cy="198108"/>
            </a:xfrm>
            <a:prstGeom prst="rect">
              <a:avLst/>
            </a:prstGeom>
          </p:spPr>
        </p:pic>
        <p:sp>
          <p:nvSpPr>
            <p:cNvPr id="324" name="object 324"/>
            <p:cNvSpPr/>
            <p:nvPr/>
          </p:nvSpPr>
          <p:spPr>
            <a:xfrm>
              <a:off x="9002991" y="5602097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59" y="26952"/>
                  </a:lnTo>
                  <a:lnTo>
                    <a:pt x="7140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8" y="47914"/>
                  </a:lnTo>
                  <a:lnTo>
                    <a:pt x="13821" y="41695"/>
                  </a:lnTo>
                  <a:lnTo>
                    <a:pt x="24417" y="22575"/>
                  </a:lnTo>
                  <a:lnTo>
                    <a:pt x="24417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5" name="object 32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9277463" y="5500393"/>
            <a:ext cx="124394" cy="125315"/>
          </a:xfrm>
          <a:prstGeom prst="rect">
            <a:avLst/>
          </a:prstGeom>
        </p:spPr>
      </p:pic>
      <p:pic>
        <p:nvPicPr>
          <p:cNvPr id="326" name="object 326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9131876" y="5431976"/>
            <a:ext cx="100321" cy="193732"/>
          </a:xfrm>
          <a:prstGeom prst="rect">
            <a:avLst/>
          </a:prstGeom>
        </p:spPr>
      </p:pic>
      <p:pic>
        <p:nvPicPr>
          <p:cNvPr id="327" name="object 3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1270" y="5500393"/>
            <a:ext cx="100667" cy="121630"/>
          </a:xfrm>
          <a:prstGeom prst="rect">
            <a:avLst/>
          </a:prstGeom>
        </p:spPr>
      </p:pic>
      <p:pic>
        <p:nvPicPr>
          <p:cNvPr id="328" name="object 3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807060" y="5428522"/>
            <a:ext cx="180602" cy="197187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590407" y="5500393"/>
            <a:ext cx="123242" cy="125315"/>
          </a:xfrm>
          <a:prstGeom prst="rect">
            <a:avLst/>
          </a:prstGeom>
        </p:spPr>
      </p:pic>
      <p:grpSp>
        <p:nvGrpSpPr>
          <p:cNvPr id="330" name="object 330"/>
          <p:cNvGrpSpPr/>
          <p:nvPr/>
        </p:nvGrpSpPr>
        <p:grpSpPr>
          <a:xfrm>
            <a:off x="10021179" y="5423799"/>
            <a:ext cx="615315" cy="201930"/>
            <a:chOff x="10021179" y="5423799"/>
            <a:chExt cx="615315" cy="201930"/>
          </a:xfrm>
        </p:grpSpPr>
        <p:pic>
          <p:nvPicPr>
            <p:cNvPr id="331" name="object 3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21179" y="5500393"/>
              <a:ext cx="130613" cy="12531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183352" y="5500393"/>
              <a:ext cx="130613" cy="125315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346101" y="5423799"/>
              <a:ext cx="124394" cy="201910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511499" y="5500393"/>
              <a:ext cx="124394" cy="125315"/>
            </a:xfrm>
            <a:prstGeom prst="rect">
              <a:avLst/>
            </a:prstGeom>
          </p:spPr>
        </p:pic>
      </p:grpSp>
      <p:sp>
        <p:nvSpPr>
          <p:cNvPr id="335" name="object 335"/>
          <p:cNvSpPr/>
          <p:nvPr/>
        </p:nvSpPr>
        <p:spPr>
          <a:xfrm>
            <a:off x="10685305" y="542391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0751649" y="542391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7" name="object 337"/>
          <p:cNvGrpSpPr/>
          <p:nvPr/>
        </p:nvGrpSpPr>
        <p:grpSpPr>
          <a:xfrm>
            <a:off x="10877195" y="5423799"/>
            <a:ext cx="387985" cy="201930"/>
            <a:chOff x="10877195" y="5423799"/>
            <a:chExt cx="387985" cy="201930"/>
          </a:xfrm>
        </p:grpSpPr>
        <p:pic>
          <p:nvPicPr>
            <p:cNvPr id="338" name="object 3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77195" y="5423799"/>
              <a:ext cx="100667" cy="198224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016908" y="5500393"/>
              <a:ext cx="124394" cy="125315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178344" y="5500509"/>
              <a:ext cx="86729" cy="125200"/>
            </a:xfrm>
            <a:prstGeom prst="rect">
              <a:avLst/>
            </a:prstGeom>
          </p:spPr>
        </p:pic>
      </p:grpSp>
      <p:grpSp>
        <p:nvGrpSpPr>
          <p:cNvPr id="341" name="object 341"/>
          <p:cNvGrpSpPr/>
          <p:nvPr/>
        </p:nvGrpSpPr>
        <p:grpSpPr>
          <a:xfrm>
            <a:off x="11351574" y="5423799"/>
            <a:ext cx="762000" cy="201930"/>
            <a:chOff x="11351574" y="5423799"/>
            <a:chExt cx="762000" cy="201930"/>
          </a:xfrm>
        </p:grpSpPr>
        <p:pic>
          <p:nvPicPr>
            <p:cNvPr id="342" name="object 34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351574" y="5500509"/>
              <a:ext cx="86729" cy="125200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78156" y="5423799"/>
              <a:ext cx="100667" cy="198224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617293" y="5500393"/>
              <a:ext cx="130613" cy="125315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770137" y="5504080"/>
              <a:ext cx="210548" cy="117943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12821" y="5500393"/>
              <a:ext cx="100667" cy="121630"/>
            </a:xfrm>
            <a:prstGeom prst="rect">
              <a:avLst/>
            </a:prstGeom>
          </p:spPr>
        </p:pic>
      </p:grpSp>
      <p:grpSp>
        <p:nvGrpSpPr>
          <p:cNvPr id="347" name="object 347"/>
          <p:cNvGrpSpPr/>
          <p:nvPr/>
        </p:nvGrpSpPr>
        <p:grpSpPr>
          <a:xfrm>
            <a:off x="12217956" y="5500509"/>
            <a:ext cx="220979" cy="125730"/>
            <a:chOff x="12217956" y="5500509"/>
            <a:chExt cx="220979" cy="125730"/>
          </a:xfrm>
        </p:grpSpPr>
        <p:pic>
          <p:nvPicPr>
            <p:cNvPr id="348" name="object 34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2217956" y="5504079"/>
              <a:ext cx="99745" cy="121629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2351681" y="5500509"/>
              <a:ext cx="86729" cy="125200"/>
            </a:xfrm>
            <a:prstGeom prst="rect">
              <a:avLst/>
            </a:prstGeom>
          </p:spPr>
        </p:pic>
      </p:grpSp>
      <p:grpSp>
        <p:nvGrpSpPr>
          <p:cNvPr id="350" name="object 350"/>
          <p:cNvGrpSpPr/>
          <p:nvPr/>
        </p:nvGrpSpPr>
        <p:grpSpPr>
          <a:xfrm>
            <a:off x="12526984" y="5423799"/>
            <a:ext cx="359410" cy="201930"/>
            <a:chOff x="12526984" y="5423799"/>
            <a:chExt cx="359410" cy="201930"/>
          </a:xfrm>
        </p:grpSpPr>
        <p:sp>
          <p:nvSpPr>
            <p:cNvPr id="351" name="object 351"/>
            <p:cNvSpPr/>
            <p:nvPr/>
          </p:nvSpPr>
          <p:spPr>
            <a:xfrm>
              <a:off x="12526984" y="545996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23389" y="5423799"/>
              <a:ext cx="100667" cy="198224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762526" y="5500393"/>
              <a:ext cx="123242" cy="125315"/>
            </a:xfrm>
            <a:prstGeom prst="rect">
              <a:avLst/>
            </a:prstGeom>
          </p:spPr>
        </p:pic>
      </p:grpSp>
      <p:sp>
        <p:nvSpPr>
          <p:cNvPr id="354" name="object 354"/>
          <p:cNvSpPr/>
          <p:nvPr/>
        </p:nvSpPr>
        <p:spPr>
          <a:xfrm>
            <a:off x="6828190" y="579353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7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7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5" name="object 35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6897182" y="5835462"/>
            <a:ext cx="181408" cy="121629"/>
          </a:xfrm>
          <a:prstGeom prst="rect">
            <a:avLst/>
          </a:prstGeom>
        </p:spPr>
      </p:pic>
      <p:grpSp>
        <p:nvGrpSpPr>
          <p:cNvPr id="356" name="object 356"/>
          <p:cNvGrpSpPr/>
          <p:nvPr/>
        </p:nvGrpSpPr>
        <p:grpSpPr>
          <a:xfrm>
            <a:off x="7126159" y="5795033"/>
            <a:ext cx="631825" cy="222250"/>
            <a:chOff x="7126159" y="5795033"/>
            <a:chExt cx="631825" cy="222250"/>
          </a:xfrm>
        </p:grpSpPr>
        <p:pic>
          <p:nvPicPr>
            <p:cNvPr id="357" name="object 3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126159" y="5835462"/>
              <a:ext cx="124386" cy="181523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282574" y="5835462"/>
              <a:ext cx="130613" cy="125315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453615" y="5835462"/>
              <a:ext cx="71872" cy="121629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7545875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633526" y="5835462"/>
              <a:ext cx="124394" cy="125315"/>
            </a:xfrm>
            <a:prstGeom prst="rect">
              <a:avLst/>
            </a:prstGeom>
          </p:spPr>
        </p:pic>
      </p:grpSp>
      <p:grpSp>
        <p:nvGrpSpPr>
          <p:cNvPr id="362" name="object 362"/>
          <p:cNvGrpSpPr/>
          <p:nvPr/>
        </p:nvGrpSpPr>
        <p:grpSpPr>
          <a:xfrm>
            <a:off x="7807332" y="5795033"/>
            <a:ext cx="196215" cy="166370"/>
            <a:chOff x="7807332" y="5795033"/>
            <a:chExt cx="196215" cy="166370"/>
          </a:xfrm>
        </p:grpSpPr>
        <p:pic>
          <p:nvPicPr>
            <p:cNvPr id="363" name="object 36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807332" y="5835462"/>
              <a:ext cx="100667" cy="121629"/>
            </a:xfrm>
            <a:prstGeom prst="rect">
              <a:avLst/>
            </a:prstGeom>
          </p:spPr>
        </p:pic>
        <p:sp>
          <p:nvSpPr>
            <p:cNvPr id="364" name="object 364"/>
            <p:cNvSpPr/>
            <p:nvPr/>
          </p:nvSpPr>
          <p:spPr>
            <a:xfrm>
              <a:off x="7943682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5" name="object 365"/>
          <p:cNvGrpSpPr/>
          <p:nvPr/>
        </p:nvGrpSpPr>
        <p:grpSpPr>
          <a:xfrm>
            <a:off x="8099290" y="5758867"/>
            <a:ext cx="571500" cy="201930"/>
            <a:chOff x="8099290" y="5758867"/>
            <a:chExt cx="571500" cy="201930"/>
          </a:xfrm>
        </p:grpSpPr>
        <p:pic>
          <p:nvPicPr>
            <p:cNvPr id="366" name="object 36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099290" y="5835462"/>
              <a:ext cx="100667" cy="121629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238428" y="5835462"/>
              <a:ext cx="123241" cy="125315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392077" y="5835462"/>
              <a:ext cx="123242" cy="125315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546303" y="5758867"/>
              <a:ext cx="124394" cy="201909"/>
            </a:xfrm>
            <a:prstGeom prst="rect">
              <a:avLst/>
            </a:prstGeom>
          </p:spPr>
        </p:pic>
      </p:grpSp>
      <p:grpSp>
        <p:nvGrpSpPr>
          <p:cNvPr id="370" name="object 370"/>
          <p:cNvGrpSpPr/>
          <p:nvPr/>
        </p:nvGrpSpPr>
        <p:grpSpPr>
          <a:xfrm>
            <a:off x="8768830" y="5795033"/>
            <a:ext cx="218440" cy="166370"/>
            <a:chOff x="8768830" y="5795033"/>
            <a:chExt cx="218440" cy="166370"/>
          </a:xfrm>
        </p:grpSpPr>
        <p:sp>
          <p:nvSpPr>
            <p:cNvPr id="371" name="object 371"/>
            <p:cNvSpPr/>
            <p:nvPr/>
          </p:nvSpPr>
          <p:spPr>
            <a:xfrm>
              <a:off x="8768830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2" name="object 37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856252" y="5835462"/>
              <a:ext cx="130613" cy="125315"/>
            </a:xfrm>
            <a:prstGeom prst="rect">
              <a:avLst/>
            </a:prstGeom>
          </p:spPr>
        </p:pic>
      </p:grpSp>
      <p:grpSp>
        <p:nvGrpSpPr>
          <p:cNvPr id="373" name="object 373"/>
          <p:cNvGrpSpPr/>
          <p:nvPr/>
        </p:nvGrpSpPr>
        <p:grpSpPr>
          <a:xfrm>
            <a:off x="9086611" y="5795033"/>
            <a:ext cx="847725" cy="222250"/>
            <a:chOff x="9086611" y="5795033"/>
            <a:chExt cx="847725" cy="222250"/>
          </a:xfrm>
        </p:grpSpPr>
        <p:pic>
          <p:nvPicPr>
            <p:cNvPr id="374" name="object 37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086611" y="5835462"/>
              <a:ext cx="124386" cy="181523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252009" y="5835462"/>
              <a:ext cx="71872" cy="121629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344936" y="5835462"/>
              <a:ext cx="130613" cy="125315"/>
            </a:xfrm>
            <a:prstGeom prst="rect">
              <a:avLst/>
            </a:prstGeom>
          </p:spPr>
        </p:pic>
        <p:sp>
          <p:nvSpPr>
            <p:cNvPr id="377" name="object 377"/>
            <p:cNvSpPr/>
            <p:nvPr/>
          </p:nvSpPr>
          <p:spPr>
            <a:xfrm>
              <a:off x="9504460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8" name="object 37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91881" y="5835462"/>
              <a:ext cx="123241" cy="125315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745416" y="5835462"/>
              <a:ext cx="104122" cy="125315"/>
            </a:xfrm>
            <a:prstGeom prst="rect">
              <a:avLst/>
            </a:prstGeom>
          </p:spPr>
        </p:pic>
        <p:sp>
          <p:nvSpPr>
            <p:cNvPr id="380" name="object 380"/>
            <p:cNvSpPr/>
            <p:nvPr/>
          </p:nvSpPr>
          <p:spPr>
            <a:xfrm>
              <a:off x="9874648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1" name="object 381"/>
          <p:cNvGrpSpPr/>
          <p:nvPr/>
        </p:nvGrpSpPr>
        <p:grpSpPr>
          <a:xfrm>
            <a:off x="10021156" y="5758867"/>
            <a:ext cx="241300" cy="201930"/>
            <a:chOff x="10021156" y="5758867"/>
            <a:chExt cx="241300" cy="201930"/>
          </a:xfrm>
        </p:grpSpPr>
        <p:pic>
          <p:nvPicPr>
            <p:cNvPr id="382" name="object 38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021156" y="5835462"/>
              <a:ext cx="104122" cy="125315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161790" y="5758867"/>
              <a:ext cx="100667" cy="198224"/>
            </a:xfrm>
            <a:prstGeom prst="rect">
              <a:avLst/>
            </a:prstGeom>
          </p:spPr>
        </p:pic>
      </p:grpSp>
      <p:sp>
        <p:nvSpPr>
          <p:cNvPr id="384" name="object 384"/>
          <p:cNvSpPr/>
          <p:nvPr/>
        </p:nvSpPr>
        <p:spPr>
          <a:xfrm>
            <a:off x="10307263" y="579353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7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7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5" name="object 385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0376255" y="5835462"/>
            <a:ext cx="181408" cy="121629"/>
          </a:xfrm>
          <a:prstGeom prst="rect">
            <a:avLst/>
          </a:prstGeom>
        </p:spPr>
      </p:pic>
      <p:grpSp>
        <p:nvGrpSpPr>
          <p:cNvPr id="386" name="object 386"/>
          <p:cNvGrpSpPr/>
          <p:nvPr/>
        </p:nvGrpSpPr>
        <p:grpSpPr>
          <a:xfrm>
            <a:off x="10605233" y="5835462"/>
            <a:ext cx="281940" cy="181610"/>
            <a:chOff x="10605233" y="5835462"/>
            <a:chExt cx="281940" cy="181610"/>
          </a:xfrm>
        </p:grpSpPr>
        <p:pic>
          <p:nvPicPr>
            <p:cNvPr id="387" name="object 3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605233" y="5835462"/>
              <a:ext cx="124385" cy="181523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0762223" y="5835462"/>
              <a:ext cx="124394" cy="125315"/>
            </a:xfrm>
            <a:prstGeom prst="rect">
              <a:avLst/>
            </a:prstGeom>
          </p:spPr>
        </p:pic>
      </p:grpSp>
      <p:pic>
        <p:nvPicPr>
          <p:cNvPr id="389" name="object 38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936029" y="5835462"/>
            <a:ext cx="100667" cy="121629"/>
          </a:xfrm>
          <a:prstGeom prst="rect">
            <a:avLst/>
          </a:prstGeom>
        </p:spPr>
      </p:pic>
      <p:grpSp>
        <p:nvGrpSpPr>
          <p:cNvPr id="390" name="object 390"/>
          <p:cNvGrpSpPr/>
          <p:nvPr/>
        </p:nvGrpSpPr>
        <p:grpSpPr>
          <a:xfrm>
            <a:off x="11068601" y="5835462"/>
            <a:ext cx="267970" cy="125730"/>
            <a:chOff x="11068601" y="5835462"/>
            <a:chExt cx="267970" cy="125730"/>
          </a:xfrm>
        </p:grpSpPr>
        <p:pic>
          <p:nvPicPr>
            <p:cNvPr id="391" name="object 39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13150" y="5835462"/>
              <a:ext cx="123242" cy="125315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1068601" y="5839147"/>
              <a:ext cx="117944" cy="117944"/>
            </a:xfrm>
            <a:prstGeom prst="rect">
              <a:avLst/>
            </a:prstGeom>
          </p:spPr>
        </p:pic>
      </p:grpSp>
      <p:grpSp>
        <p:nvGrpSpPr>
          <p:cNvPr id="393" name="object 393"/>
          <p:cNvGrpSpPr/>
          <p:nvPr/>
        </p:nvGrpSpPr>
        <p:grpSpPr>
          <a:xfrm>
            <a:off x="11366801" y="5835462"/>
            <a:ext cx="236854" cy="125730"/>
            <a:chOff x="11366801" y="5835462"/>
            <a:chExt cx="236854" cy="125730"/>
          </a:xfrm>
        </p:grpSpPr>
        <p:pic>
          <p:nvPicPr>
            <p:cNvPr id="394" name="object 39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516742" y="5835577"/>
              <a:ext cx="86729" cy="125200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366801" y="5835462"/>
              <a:ext cx="123242" cy="125315"/>
            </a:xfrm>
            <a:prstGeom prst="rect">
              <a:avLst/>
            </a:prstGeom>
          </p:spPr>
        </p:pic>
      </p:grpSp>
      <p:pic>
        <p:nvPicPr>
          <p:cNvPr id="396" name="object 396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1694119" y="5835462"/>
            <a:ext cx="124394" cy="125315"/>
          </a:xfrm>
          <a:prstGeom prst="rect">
            <a:avLst/>
          </a:prstGeom>
        </p:spPr>
      </p:pic>
      <p:grpSp>
        <p:nvGrpSpPr>
          <p:cNvPr id="397" name="object 397"/>
          <p:cNvGrpSpPr/>
          <p:nvPr/>
        </p:nvGrpSpPr>
        <p:grpSpPr>
          <a:xfrm>
            <a:off x="11867925" y="5758867"/>
            <a:ext cx="264160" cy="201930"/>
            <a:chOff x="11867925" y="5758867"/>
            <a:chExt cx="264160" cy="201930"/>
          </a:xfrm>
        </p:grpSpPr>
        <p:pic>
          <p:nvPicPr>
            <p:cNvPr id="398" name="object 39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867925" y="5835462"/>
              <a:ext cx="100667" cy="121629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007638" y="5758867"/>
              <a:ext cx="124394" cy="201909"/>
            </a:xfrm>
            <a:prstGeom prst="rect">
              <a:avLst/>
            </a:prstGeom>
          </p:spPr>
        </p:pic>
      </p:grpSp>
      <p:grpSp>
        <p:nvGrpSpPr>
          <p:cNvPr id="400" name="object 400"/>
          <p:cNvGrpSpPr/>
          <p:nvPr/>
        </p:nvGrpSpPr>
        <p:grpSpPr>
          <a:xfrm>
            <a:off x="12231663" y="5758867"/>
            <a:ext cx="629920" cy="201930"/>
            <a:chOff x="12231663" y="5758867"/>
            <a:chExt cx="629920" cy="201930"/>
          </a:xfrm>
        </p:grpSpPr>
        <p:pic>
          <p:nvPicPr>
            <p:cNvPr id="401" name="object 40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231663" y="5835462"/>
              <a:ext cx="130613" cy="125315"/>
            </a:xfrm>
            <a:prstGeom prst="rect">
              <a:avLst/>
            </a:prstGeom>
          </p:spPr>
        </p:pic>
        <p:sp>
          <p:nvSpPr>
            <p:cNvPr id="402" name="object 402"/>
            <p:cNvSpPr/>
            <p:nvPr/>
          </p:nvSpPr>
          <p:spPr>
            <a:xfrm>
              <a:off x="12391532" y="579503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3" name="object 40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487938" y="5758867"/>
              <a:ext cx="100667" cy="198224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627074" y="5835462"/>
              <a:ext cx="123242" cy="125315"/>
            </a:xfrm>
            <a:prstGeom prst="rect">
              <a:avLst/>
            </a:prstGeom>
          </p:spPr>
        </p:pic>
        <p:pic>
          <p:nvPicPr>
            <p:cNvPr id="405" name="object 40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2789363" y="5835462"/>
              <a:ext cx="71872" cy="121629"/>
            </a:xfrm>
            <a:prstGeom prst="rect">
              <a:avLst/>
            </a:prstGeom>
          </p:spPr>
        </p:pic>
      </p:grpSp>
      <p:grpSp>
        <p:nvGrpSpPr>
          <p:cNvPr id="406" name="object 406"/>
          <p:cNvGrpSpPr/>
          <p:nvPr/>
        </p:nvGrpSpPr>
        <p:grpSpPr>
          <a:xfrm>
            <a:off x="12938751" y="5793536"/>
            <a:ext cx="870585" cy="223520"/>
            <a:chOff x="12938751" y="5793536"/>
            <a:chExt cx="870585" cy="223520"/>
          </a:xfrm>
        </p:grpSpPr>
        <p:pic>
          <p:nvPicPr>
            <p:cNvPr id="407" name="object 4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938751" y="5835577"/>
              <a:ext cx="86731" cy="125200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3065333" y="5835462"/>
              <a:ext cx="124386" cy="181523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221748" y="5835462"/>
              <a:ext cx="123241" cy="125315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375283" y="5835462"/>
              <a:ext cx="104122" cy="125315"/>
            </a:xfrm>
            <a:prstGeom prst="rect">
              <a:avLst/>
            </a:prstGeom>
          </p:spPr>
        </p:pic>
        <p:sp>
          <p:nvSpPr>
            <p:cNvPr id="411" name="object 411"/>
            <p:cNvSpPr/>
            <p:nvPr/>
          </p:nvSpPr>
          <p:spPr>
            <a:xfrm>
              <a:off x="13512923" y="579353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7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7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2" name="object 41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572931" y="5835462"/>
              <a:ext cx="123242" cy="12531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3722204" y="5835577"/>
              <a:ext cx="86731" cy="125200"/>
            </a:xfrm>
            <a:prstGeom prst="rect">
              <a:avLst/>
            </a:prstGeom>
          </p:spPr>
        </p:pic>
      </p:grpSp>
      <p:grpSp>
        <p:nvGrpSpPr>
          <p:cNvPr id="414" name="object 414"/>
          <p:cNvGrpSpPr/>
          <p:nvPr/>
        </p:nvGrpSpPr>
        <p:grpSpPr>
          <a:xfrm>
            <a:off x="6821394" y="6090595"/>
            <a:ext cx="537845" cy="205740"/>
            <a:chOff x="6821394" y="6090595"/>
            <a:chExt cx="537845" cy="205740"/>
          </a:xfrm>
        </p:grpSpPr>
        <p:pic>
          <p:nvPicPr>
            <p:cNvPr id="415" name="object 4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21394" y="6090595"/>
              <a:ext cx="66688" cy="201564"/>
            </a:xfrm>
            <a:prstGeom prst="rect">
              <a:avLst/>
            </a:prstGeom>
          </p:spPr>
        </p:pic>
        <p:pic>
          <p:nvPicPr>
            <p:cNvPr id="416" name="object 41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14229" y="6170530"/>
              <a:ext cx="71872" cy="121629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006718" y="6170530"/>
              <a:ext cx="130613" cy="125315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77414" y="6170530"/>
              <a:ext cx="181408" cy="121629"/>
            </a:xfrm>
            <a:prstGeom prst="rect">
              <a:avLst/>
            </a:prstGeom>
          </p:spPr>
        </p:pic>
      </p:grpSp>
      <p:grpSp>
        <p:nvGrpSpPr>
          <p:cNvPr id="419" name="object 419"/>
          <p:cNvGrpSpPr/>
          <p:nvPr/>
        </p:nvGrpSpPr>
        <p:grpSpPr>
          <a:xfrm>
            <a:off x="7456610" y="6128604"/>
            <a:ext cx="403860" cy="167640"/>
            <a:chOff x="7456610" y="6128604"/>
            <a:chExt cx="403860" cy="167640"/>
          </a:xfrm>
        </p:grpSpPr>
        <p:pic>
          <p:nvPicPr>
            <p:cNvPr id="420" name="object 42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601622" y="6174216"/>
              <a:ext cx="121284" cy="117944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456610" y="6170530"/>
              <a:ext cx="123242" cy="125315"/>
            </a:xfrm>
            <a:prstGeom prst="rect">
              <a:avLst/>
            </a:prstGeom>
          </p:spPr>
        </p:pic>
        <p:sp>
          <p:nvSpPr>
            <p:cNvPr id="422" name="object 422"/>
            <p:cNvSpPr/>
            <p:nvPr/>
          </p:nvSpPr>
          <p:spPr>
            <a:xfrm>
              <a:off x="7744206" y="6128607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4" h="167639">
                  <a:moveTo>
                    <a:pt x="59664" y="161950"/>
                  </a:moveTo>
                  <a:lnTo>
                    <a:pt x="55397" y="148590"/>
                  </a:lnTo>
                  <a:lnTo>
                    <a:pt x="50215" y="152387"/>
                  </a:lnTo>
                  <a:lnTo>
                    <a:pt x="36398" y="152387"/>
                  </a:lnTo>
                  <a:lnTo>
                    <a:pt x="28790" y="142024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11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52" y="167246"/>
                  </a:lnTo>
                  <a:lnTo>
                    <a:pt x="45148" y="167246"/>
                  </a:lnTo>
                  <a:lnTo>
                    <a:pt x="55753" y="164363"/>
                  </a:lnTo>
                  <a:lnTo>
                    <a:pt x="59664" y="161950"/>
                  </a:lnTo>
                  <a:close/>
                </a:path>
                <a:path w="116204" h="167639">
                  <a:moveTo>
                    <a:pt x="113106" y="45618"/>
                  </a:moveTo>
                  <a:lnTo>
                    <a:pt x="96291" y="45618"/>
                  </a:lnTo>
                  <a:lnTo>
                    <a:pt x="96291" y="163563"/>
                  </a:lnTo>
                  <a:lnTo>
                    <a:pt x="113106" y="163563"/>
                  </a:lnTo>
                  <a:lnTo>
                    <a:pt x="113106" y="45618"/>
                  </a:lnTo>
                  <a:close/>
                </a:path>
                <a:path w="116204" h="167639">
                  <a:moveTo>
                    <a:pt x="115760" y="7835"/>
                  </a:moveTo>
                  <a:lnTo>
                    <a:pt x="112649" y="2997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27" y="7835"/>
                  </a:lnTo>
                  <a:lnTo>
                    <a:pt x="93764" y="13944"/>
                  </a:lnTo>
                  <a:lnTo>
                    <a:pt x="96748" y="19011"/>
                  </a:lnTo>
                  <a:lnTo>
                    <a:pt x="101701" y="22009"/>
                  </a:lnTo>
                  <a:lnTo>
                    <a:pt x="107810" y="22009"/>
                  </a:lnTo>
                  <a:lnTo>
                    <a:pt x="112649" y="19011"/>
                  </a:lnTo>
                  <a:lnTo>
                    <a:pt x="115760" y="13944"/>
                  </a:lnTo>
                  <a:lnTo>
                    <a:pt x="115760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3" name="object 423"/>
          <p:cNvGrpSpPr/>
          <p:nvPr/>
        </p:nvGrpSpPr>
        <p:grpSpPr>
          <a:xfrm>
            <a:off x="7906963" y="6128604"/>
            <a:ext cx="694055" cy="167640"/>
            <a:chOff x="7906963" y="6128604"/>
            <a:chExt cx="694055" cy="167640"/>
          </a:xfrm>
        </p:grpSpPr>
        <p:pic>
          <p:nvPicPr>
            <p:cNvPr id="424" name="object 4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06963" y="6170530"/>
              <a:ext cx="100667" cy="121629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045984" y="6170530"/>
              <a:ext cx="104122" cy="125315"/>
            </a:xfrm>
            <a:prstGeom prst="rect">
              <a:avLst/>
            </a:prstGeom>
          </p:spPr>
        </p:pic>
        <p:sp>
          <p:nvSpPr>
            <p:cNvPr id="426" name="object 426"/>
            <p:cNvSpPr/>
            <p:nvPr/>
          </p:nvSpPr>
          <p:spPr>
            <a:xfrm>
              <a:off x="8175536" y="6128607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4" h="167639">
                  <a:moveTo>
                    <a:pt x="59664" y="161950"/>
                  </a:moveTo>
                  <a:lnTo>
                    <a:pt x="55397" y="148590"/>
                  </a:lnTo>
                  <a:lnTo>
                    <a:pt x="50215" y="152387"/>
                  </a:lnTo>
                  <a:lnTo>
                    <a:pt x="36398" y="152387"/>
                  </a:lnTo>
                  <a:lnTo>
                    <a:pt x="28790" y="142024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11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52" y="167246"/>
                  </a:lnTo>
                  <a:lnTo>
                    <a:pt x="45148" y="167246"/>
                  </a:lnTo>
                  <a:lnTo>
                    <a:pt x="55740" y="164363"/>
                  </a:lnTo>
                  <a:lnTo>
                    <a:pt x="59664" y="161950"/>
                  </a:lnTo>
                  <a:close/>
                </a:path>
                <a:path w="116204" h="167639">
                  <a:moveTo>
                    <a:pt x="113106" y="45618"/>
                  </a:moveTo>
                  <a:lnTo>
                    <a:pt x="96291" y="45618"/>
                  </a:lnTo>
                  <a:lnTo>
                    <a:pt x="96291" y="163563"/>
                  </a:lnTo>
                  <a:lnTo>
                    <a:pt x="113106" y="163563"/>
                  </a:lnTo>
                  <a:lnTo>
                    <a:pt x="113106" y="45618"/>
                  </a:lnTo>
                  <a:close/>
                </a:path>
                <a:path w="116204" h="167639">
                  <a:moveTo>
                    <a:pt x="115747" y="7835"/>
                  </a:moveTo>
                  <a:lnTo>
                    <a:pt x="112649" y="2997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27" y="7835"/>
                  </a:lnTo>
                  <a:lnTo>
                    <a:pt x="93751" y="13944"/>
                  </a:lnTo>
                  <a:lnTo>
                    <a:pt x="96748" y="19011"/>
                  </a:lnTo>
                  <a:lnTo>
                    <a:pt x="101701" y="22009"/>
                  </a:lnTo>
                  <a:lnTo>
                    <a:pt x="107810" y="22009"/>
                  </a:lnTo>
                  <a:lnTo>
                    <a:pt x="112649" y="19011"/>
                  </a:lnTo>
                  <a:lnTo>
                    <a:pt x="115747" y="13944"/>
                  </a:lnTo>
                  <a:lnTo>
                    <a:pt x="115747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7" name="object 42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329303" y="6170530"/>
              <a:ext cx="130613" cy="125315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0115" y="6170530"/>
              <a:ext cx="100666" cy="121629"/>
            </a:xfrm>
            <a:prstGeom prst="rect">
              <a:avLst/>
            </a:prstGeom>
          </p:spPr>
        </p:pic>
      </p:grpSp>
      <p:grpSp>
        <p:nvGrpSpPr>
          <p:cNvPr id="429" name="object 429"/>
          <p:cNvGrpSpPr/>
          <p:nvPr/>
        </p:nvGrpSpPr>
        <p:grpSpPr>
          <a:xfrm>
            <a:off x="8698455" y="6170530"/>
            <a:ext cx="242570" cy="125730"/>
            <a:chOff x="8698455" y="6170530"/>
            <a:chExt cx="242570" cy="125730"/>
          </a:xfrm>
        </p:grpSpPr>
        <p:pic>
          <p:nvPicPr>
            <p:cNvPr id="430" name="object 4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69151" y="6170530"/>
              <a:ext cx="71872" cy="121629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698455" y="6170530"/>
              <a:ext cx="130613" cy="125315"/>
            </a:xfrm>
            <a:prstGeom prst="rect">
              <a:avLst/>
            </a:prstGeom>
          </p:spPr>
        </p:pic>
      </p:grpSp>
      <p:pic>
        <p:nvPicPr>
          <p:cNvPr id="432" name="object 4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31094" y="6093935"/>
            <a:ext cx="100667" cy="198224"/>
          </a:xfrm>
          <a:prstGeom prst="rect">
            <a:avLst/>
          </a:prstGeom>
        </p:spPr>
      </p:pic>
      <p:pic>
        <p:nvPicPr>
          <p:cNvPr id="433" name="object 4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344614" y="6170530"/>
            <a:ext cx="71872" cy="121629"/>
          </a:xfrm>
          <a:prstGeom prst="rect">
            <a:avLst/>
          </a:prstGeom>
        </p:spPr>
      </p:pic>
      <p:pic>
        <p:nvPicPr>
          <p:cNvPr id="434" name="object 434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170807" y="6170530"/>
            <a:ext cx="124394" cy="125315"/>
          </a:xfrm>
          <a:prstGeom prst="rect">
            <a:avLst/>
          </a:prstGeom>
        </p:spPr>
      </p:pic>
      <p:pic>
        <p:nvPicPr>
          <p:cNvPr id="435" name="object 435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447354" y="6170530"/>
            <a:ext cx="181408" cy="121629"/>
          </a:xfrm>
          <a:prstGeom prst="rect">
            <a:avLst/>
          </a:prstGeom>
        </p:spPr>
      </p:pic>
      <p:sp>
        <p:nvSpPr>
          <p:cNvPr id="436" name="object 436"/>
          <p:cNvSpPr/>
          <p:nvPr/>
        </p:nvSpPr>
        <p:spPr>
          <a:xfrm>
            <a:off x="9683702" y="6272233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7" name="object 437"/>
          <p:cNvGrpSpPr/>
          <p:nvPr/>
        </p:nvGrpSpPr>
        <p:grpSpPr>
          <a:xfrm>
            <a:off x="9809110" y="6093935"/>
            <a:ext cx="429895" cy="201930"/>
            <a:chOff x="9809110" y="6093935"/>
            <a:chExt cx="429895" cy="201930"/>
          </a:xfrm>
        </p:grpSpPr>
        <p:pic>
          <p:nvPicPr>
            <p:cNvPr id="438" name="object 43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9809110" y="6098658"/>
              <a:ext cx="124624" cy="197187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76582" y="6093935"/>
              <a:ext cx="100667" cy="198224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115719" y="6170530"/>
              <a:ext cx="123241" cy="125315"/>
            </a:xfrm>
            <a:prstGeom prst="rect">
              <a:avLst/>
            </a:prstGeom>
          </p:spPr>
        </p:pic>
      </p:grpSp>
      <p:pic>
        <p:nvPicPr>
          <p:cNvPr id="441" name="object 441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0329147" y="6170530"/>
            <a:ext cx="124394" cy="125315"/>
          </a:xfrm>
          <a:prstGeom prst="rect">
            <a:avLst/>
          </a:prstGeom>
        </p:spPr>
      </p:pic>
      <p:grpSp>
        <p:nvGrpSpPr>
          <p:cNvPr id="442" name="object 442"/>
          <p:cNvGrpSpPr/>
          <p:nvPr/>
        </p:nvGrpSpPr>
        <p:grpSpPr>
          <a:xfrm>
            <a:off x="10502953" y="6094050"/>
            <a:ext cx="302260" cy="201930"/>
            <a:chOff x="10502953" y="6094050"/>
            <a:chExt cx="302260" cy="201930"/>
          </a:xfrm>
        </p:grpSpPr>
        <p:sp>
          <p:nvSpPr>
            <p:cNvPr id="443" name="object 443"/>
            <p:cNvSpPr/>
            <p:nvPr/>
          </p:nvSpPr>
          <p:spPr>
            <a:xfrm>
              <a:off x="10502953" y="609405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4" name="object 44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556742" y="6170645"/>
              <a:ext cx="86730" cy="125200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74340" y="6170530"/>
              <a:ext cx="130613" cy="125315"/>
            </a:xfrm>
            <a:prstGeom prst="rect">
              <a:avLst/>
            </a:prstGeom>
          </p:spPr>
        </p:pic>
      </p:grpSp>
      <p:sp>
        <p:nvSpPr>
          <p:cNvPr id="446" name="object 446"/>
          <p:cNvSpPr/>
          <p:nvPr/>
        </p:nvSpPr>
        <p:spPr>
          <a:xfrm>
            <a:off x="10894218" y="6130102"/>
            <a:ext cx="59690" cy="166370"/>
          </a:xfrm>
          <a:custGeom>
            <a:avLst/>
            <a:gdLst/>
            <a:ahLst/>
            <a:cxnLst/>
            <a:rect l="l" t="t" r="r" b="b"/>
            <a:pathLst>
              <a:path w="59690" h="166370">
                <a:moveTo>
                  <a:pt x="28794" y="0"/>
                </a:moveTo>
                <a:lnTo>
                  <a:pt x="11979" y="0"/>
                </a:lnTo>
                <a:lnTo>
                  <a:pt x="11979" y="44113"/>
                </a:lnTo>
                <a:lnTo>
                  <a:pt x="0" y="44113"/>
                </a:lnTo>
                <a:lnTo>
                  <a:pt x="0" y="56783"/>
                </a:lnTo>
                <a:lnTo>
                  <a:pt x="11979" y="56783"/>
                </a:lnTo>
                <a:lnTo>
                  <a:pt x="11979" y="131650"/>
                </a:lnTo>
                <a:lnTo>
                  <a:pt x="26606" y="165743"/>
                </a:lnTo>
                <a:lnTo>
                  <a:pt x="39852" y="165743"/>
                </a:lnTo>
                <a:lnTo>
                  <a:pt x="45150" y="165743"/>
                </a:lnTo>
                <a:lnTo>
                  <a:pt x="55746" y="162864"/>
                </a:lnTo>
                <a:lnTo>
                  <a:pt x="59663" y="160445"/>
                </a:lnTo>
                <a:lnTo>
                  <a:pt x="55401" y="147084"/>
                </a:lnTo>
                <a:lnTo>
                  <a:pt x="50218" y="150885"/>
                </a:lnTo>
                <a:lnTo>
                  <a:pt x="36397" y="150885"/>
                </a:lnTo>
                <a:lnTo>
                  <a:pt x="28794" y="140519"/>
                </a:lnTo>
                <a:lnTo>
                  <a:pt x="28794" y="56783"/>
                </a:lnTo>
                <a:lnTo>
                  <a:pt x="58166" y="56783"/>
                </a:lnTo>
                <a:lnTo>
                  <a:pt x="58166" y="44113"/>
                </a:lnTo>
                <a:lnTo>
                  <a:pt x="28794" y="44113"/>
                </a:lnTo>
                <a:lnTo>
                  <a:pt x="2879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7" name="object 4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53834" y="6174216"/>
            <a:ext cx="99745" cy="121629"/>
          </a:xfrm>
          <a:prstGeom prst="rect">
            <a:avLst/>
          </a:prstGeom>
        </p:spPr>
      </p:pic>
      <p:pic>
        <p:nvPicPr>
          <p:cNvPr id="448" name="object 44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0982216" y="6170530"/>
            <a:ext cx="124394" cy="125315"/>
          </a:xfrm>
          <a:prstGeom prst="rect">
            <a:avLst/>
          </a:prstGeom>
        </p:spPr>
      </p:pic>
      <p:pic>
        <p:nvPicPr>
          <p:cNvPr id="449" name="object 44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1292279" y="6170530"/>
            <a:ext cx="124625" cy="184978"/>
          </a:xfrm>
          <a:prstGeom prst="rect">
            <a:avLst/>
          </a:prstGeom>
        </p:spPr>
      </p:pic>
      <p:grpSp>
        <p:nvGrpSpPr>
          <p:cNvPr id="450" name="object 450"/>
          <p:cNvGrpSpPr/>
          <p:nvPr/>
        </p:nvGrpSpPr>
        <p:grpSpPr>
          <a:xfrm>
            <a:off x="11466317" y="6093935"/>
            <a:ext cx="196850" cy="201930"/>
            <a:chOff x="11466317" y="6093935"/>
            <a:chExt cx="196850" cy="201930"/>
          </a:xfrm>
        </p:grpSpPr>
        <p:pic>
          <p:nvPicPr>
            <p:cNvPr id="451" name="object 45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66317" y="6093935"/>
              <a:ext cx="100665" cy="198224"/>
            </a:xfrm>
            <a:prstGeom prst="rect">
              <a:avLst/>
            </a:prstGeom>
          </p:spPr>
        </p:pic>
        <p:sp>
          <p:nvSpPr>
            <p:cNvPr id="452" name="object 452"/>
            <p:cNvSpPr/>
            <p:nvPr/>
          </p:nvSpPr>
          <p:spPr>
            <a:xfrm>
              <a:off x="11602919" y="613010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3" name="object 453"/>
          <p:cNvGrpSpPr/>
          <p:nvPr/>
        </p:nvGrpSpPr>
        <p:grpSpPr>
          <a:xfrm>
            <a:off x="11748047" y="6093935"/>
            <a:ext cx="359410" cy="201930"/>
            <a:chOff x="11748047" y="6093935"/>
            <a:chExt cx="359410" cy="201930"/>
          </a:xfrm>
        </p:grpSpPr>
        <p:sp>
          <p:nvSpPr>
            <p:cNvPr id="454" name="object 454"/>
            <p:cNvSpPr/>
            <p:nvPr/>
          </p:nvSpPr>
          <p:spPr>
            <a:xfrm>
              <a:off x="11748047" y="613010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5" name="object 4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844451" y="6093935"/>
              <a:ext cx="100667" cy="198224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983589" y="6170530"/>
              <a:ext cx="123241" cy="125315"/>
            </a:xfrm>
            <a:prstGeom prst="rect">
              <a:avLst/>
            </a:prstGeom>
          </p:spPr>
        </p:pic>
      </p:grpSp>
      <p:grpSp>
        <p:nvGrpSpPr>
          <p:cNvPr id="457" name="object 457"/>
          <p:cNvGrpSpPr/>
          <p:nvPr/>
        </p:nvGrpSpPr>
        <p:grpSpPr>
          <a:xfrm>
            <a:off x="12186742" y="6093935"/>
            <a:ext cx="688975" cy="201930"/>
            <a:chOff x="12186742" y="6093935"/>
            <a:chExt cx="688975" cy="201930"/>
          </a:xfrm>
        </p:grpSpPr>
        <p:pic>
          <p:nvPicPr>
            <p:cNvPr id="458" name="object 458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2186742" y="6174215"/>
              <a:ext cx="210548" cy="117944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419752" y="6170530"/>
              <a:ext cx="130613" cy="125315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590448" y="6170530"/>
              <a:ext cx="71872" cy="121629"/>
            </a:xfrm>
            <a:prstGeom prst="rect">
              <a:avLst/>
            </a:prstGeom>
          </p:spPr>
        </p:pic>
        <p:sp>
          <p:nvSpPr>
            <p:cNvPr id="461" name="object 461"/>
            <p:cNvSpPr/>
            <p:nvPr/>
          </p:nvSpPr>
          <p:spPr>
            <a:xfrm>
              <a:off x="12693188" y="609405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2" name="object 46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2751123" y="6093935"/>
              <a:ext cx="124394" cy="201909"/>
            </a:xfrm>
            <a:prstGeom prst="rect">
              <a:avLst/>
            </a:prstGeom>
          </p:spPr>
        </p:pic>
      </p:grpSp>
      <p:grpSp>
        <p:nvGrpSpPr>
          <p:cNvPr id="463" name="object 463"/>
          <p:cNvGrpSpPr/>
          <p:nvPr/>
        </p:nvGrpSpPr>
        <p:grpSpPr>
          <a:xfrm>
            <a:off x="12973650" y="6093935"/>
            <a:ext cx="457834" cy="201930"/>
            <a:chOff x="12973650" y="6093935"/>
            <a:chExt cx="457834" cy="201930"/>
          </a:xfrm>
        </p:grpSpPr>
        <p:sp>
          <p:nvSpPr>
            <p:cNvPr id="464" name="object 464"/>
            <p:cNvSpPr/>
            <p:nvPr/>
          </p:nvSpPr>
          <p:spPr>
            <a:xfrm>
              <a:off x="12973650" y="613010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5" name="object 465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3070056" y="6093935"/>
              <a:ext cx="100667" cy="198224"/>
            </a:xfrm>
            <a:prstGeom prst="rect">
              <a:avLst/>
            </a:prstGeom>
          </p:spPr>
        </p:pic>
        <p:pic>
          <p:nvPicPr>
            <p:cNvPr id="466" name="object 466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3209769" y="6170530"/>
              <a:ext cx="124394" cy="125315"/>
            </a:xfrm>
            <a:prstGeom prst="rect">
              <a:avLst/>
            </a:prstGeom>
          </p:spPr>
        </p:pic>
        <p:sp>
          <p:nvSpPr>
            <p:cNvPr id="467" name="object 467"/>
            <p:cNvSpPr/>
            <p:nvPr/>
          </p:nvSpPr>
          <p:spPr>
            <a:xfrm>
              <a:off x="13371619" y="613010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8" name="object 468"/>
          <p:cNvGrpSpPr/>
          <p:nvPr/>
        </p:nvGrpSpPr>
        <p:grpSpPr>
          <a:xfrm>
            <a:off x="13516745" y="6130102"/>
            <a:ext cx="218440" cy="166370"/>
            <a:chOff x="13516745" y="6130102"/>
            <a:chExt cx="218440" cy="166370"/>
          </a:xfrm>
        </p:grpSpPr>
        <p:sp>
          <p:nvSpPr>
            <p:cNvPr id="469" name="object 469"/>
            <p:cNvSpPr/>
            <p:nvPr/>
          </p:nvSpPr>
          <p:spPr>
            <a:xfrm>
              <a:off x="13516745" y="613010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0" name="object 470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13604166" y="6170530"/>
              <a:ext cx="130613" cy="125315"/>
            </a:xfrm>
            <a:prstGeom prst="rect">
              <a:avLst/>
            </a:prstGeom>
          </p:spPr>
        </p:pic>
      </p:grpSp>
      <p:grpSp>
        <p:nvGrpSpPr>
          <p:cNvPr id="471" name="object 471"/>
          <p:cNvGrpSpPr/>
          <p:nvPr/>
        </p:nvGrpSpPr>
        <p:grpSpPr>
          <a:xfrm>
            <a:off x="6830838" y="6465170"/>
            <a:ext cx="847725" cy="222250"/>
            <a:chOff x="6830838" y="6465170"/>
            <a:chExt cx="847725" cy="222250"/>
          </a:xfrm>
        </p:grpSpPr>
        <p:pic>
          <p:nvPicPr>
            <p:cNvPr id="472" name="object 4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830838" y="6505598"/>
              <a:ext cx="124386" cy="181523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996237" y="6505598"/>
              <a:ext cx="71872" cy="121629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7088841" y="6505598"/>
              <a:ext cx="130613" cy="125315"/>
            </a:xfrm>
            <a:prstGeom prst="rect">
              <a:avLst/>
            </a:prstGeom>
          </p:spPr>
        </p:pic>
        <p:sp>
          <p:nvSpPr>
            <p:cNvPr id="475" name="object 475"/>
            <p:cNvSpPr/>
            <p:nvPr/>
          </p:nvSpPr>
          <p:spPr>
            <a:xfrm>
              <a:off x="7248365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6" name="object 47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35786" y="6505598"/>
              <a:ext cx="123242" cy="125315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7489321" y="6505598"/>
              <a:ext cx="104122" cy="125315"/>
            </a:xfrm>
            <a:prstGeom prst="rect">
              <a:avLst/>
            </a:prstGeom>
          </p:spPr>
        </p:pic>
        <p:sp>
          <p:nvSpPr>
            <p:cNvPr id="478" name="object 478"/>
            <p:cNvSpPr/>
            <p:nvPr/>
          </p:nvSpPr>
          <p:spPr>
            <a:xfrm>
              <a:off x="7618553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79" name="object 479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765753" y="6505599"/>
            <a:ext cx="124394" cy="125315"/>
          </a:xfrm>
          <a:prstGeom prst="rect">
            <a:avLst/>
          </a:prstGeom>
        </p:spPr>
      </p:pic>
      <p:pic>
        <p:nvPicPr>
          <p:cNvPr id="480" name="object 48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7939558" y="6505599"/>
            <a:ext cx="100667" cy="121629"/>
          </a:xfrm>
          <a:prstGeom prst="rect">
            <a:avLst/>
          </a:prstGeom>
        </p:spPr>
      </p:pic>
      <p:sp>
        <p:nvSpPr>
          <p:cNvPr id="481" name="object 481"/>
          <p:cNvSpPr/>
          <p:nvPr/>
        </p:nvSpPr>
        <p:spPr>
          <a:xfrm>
            <a:off x="8085031" y="646367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2" name="object 482"/>
          <p:cNvGrpSpPr/>
          <p:nvPr/>
        </p:nvGrpSpPr>
        <p:grpSpPr>
          <a:xfrm>
            <a:off x="8154023" y="6505599"/>
            <a:ext cx="345440" cy="125730"/>
            <a:chOff x="8154023" y="6505599"/>
            <a:chExt cx="345440" cy="125730"/>
          </a:xfrm>
        </p:grpSpPr>
        <p:pic>
          <p:nvPicPr>
            <p:cNvPr id="483" name="object 4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54023" y="6505599"/>
              <a:ext cx="181408" cy="121629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8374593" y="6505599"/>
              <a:ext cx="124394" cy="125315"/>
            </a:xfrm>
            <a:prstGeom prst="rect">
              <a:avLst/>
            </a:prstGeom>
          </p:spPr>
        </p:pic>
      </p:grpSp>
      <p:grpSp>
        <p:nvGrpSpPr>
          <p:cNvPr id="485" name="object 485"/>
          <p:cNvGrpSpPr/>
          <p:nvPr/>
        </p:nvGrpSpPr>
        <p:grpSpPr>
          <a:xfrm>
            <a:off x="8548399" y="6429119"/>
            <a:ext cx="140970" cy="201930"/>
            <a:chOff x="8548399" y="6429119"/>
            <a:chExt cx="140970" cy="201930"/>
          </a:xfrm>
        </p:grpSpPr>
        <p:sp>
          <p:nvSpPr>
            <p:cNvPr id="486" name="object 486"/>
            <p:cNvSpPr/>
            <p:nvPr/>
          </p:nvSpPr>
          <p:spPr>
            <a:xfrm>
              <a:off x="8548399" y="642911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7" name="object 48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602188" y="6505713"/>
              <a:ext cx="86730" cy="125200"/>
            </a:xfrm>
            <a:prstGeom prst="rect">
              <a:avLst/>
            </a:prstGeom>
          </p:spPr>
        </p:pic>
      </p:grpSp>
      <p:sp>
        <p:nvSpPr>
          <p:cNvPr id="488" name="object 488"/>
          <p:cNvSpPr/>
          <p:nvPr/>
        </p:nvSpPr>
        <p:spPr>
          <a:xfrm>
            <a:off x="8787972" y="642911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8851667" y="646367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0" name="object 490"/>
          <p:cNvGrpSpPr/>
          <p:nvPr/>
        </p:nvGrpSpPr>
        <p:grpSpPr>
          <a:xfrm>
            <a:off x="8920660" y="6429119"/>
            <a:ext cx="236854" cy="201930"/>
            <a:chOff x="8920660" y="6429119"/>
            <a:chExt cx="236854" cy="201930"/>
          </a:xfrm>
        </p:grpSpPr>
        <p:pic>
          <p:nvPicPr>
            <p:cNvPr id="491" name="object 49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920660" y="6429119"/>
              <a:ext cx="88688" cy="198109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33743" y="6505598"/>
              <a:ext cx="123242" cy="125315"/>
            </a:xfrm>
            <a:prstGeom prst="rect">
              <a:avLst/>
            </a:prstGeom>
          </p:spPr>
        </p:pic>
      </p:grpSp>
      <p:grpSp>
        <p:nvGrpSpPr>
          <p:cNvPr id="493" name="object 493"/>
          <p:cNvGrpSpPr/>
          <p:nvPr/>
        </p:nvGrpSpPr>
        <p:grpSpPr>
          <a:xfrm>
            <a:off x="9246480" y="6429004"/>
            <a:ext cx="241300" cy="201930"/>
            <a:chOff x="9246480" y="6429004"/>
            <a:chExt cx="241300" cy="201930"/>
          </a:xfrm>
        </p:grpSpPr>
        <p:pic>
          <p:nvPicPr>
            <p:cNvPr id="494" name="object 49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246480" y="6505598"/>
              <a:ext cx="104122" cy="125315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87115" y="6429004"/>
              <a:ext cx="100666" cy="198224"/>
            </a:xfrm>
            <a:prstGeom prst="rect">
              <a:avLst/>
            </a:prstGeom>
          </p:spPr>
        </p:pic>
      </p:grpSp>
      <p:sp>
        <p:nvSpPr>
          <p:cNvPr id="496" name="object 496"/>
          <p:cNvSpPr/>
          <p:nvPr/>
        </p:nvSpPr>
        <p:spPr>
          <a:xfrm>
            <a:off x="9532587" y="646367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7" name="object 49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601579" y="6505599"/>
            <a:ext cx="181407" cy="121629"/>
          </a:xfrm>
          <a:prstGeom prst="rect">
            <a:avLst/>
          </a:prstGeom>
        </p:spPr>
      </p:pic>
      <p:grpSp>
        <p:nvGrpSpPr>
          <p:cNvPr id="498" name="object 498"/>
          <p:cNvGrpSpPr/>
          <p:nvPr/>
        </p:nvGrpSpPr>
        <p:grpSpPr>
          <a:xfrm>
            <a:off x="9830557" y="6505599"/>
            <a:ext cx="281940" cy="181610"/>
            <a:chOff x="9830557" y="6505599"/>
            <a:chExt cx="281940" cy="181610"/>
          </a:xfrm>
        </p:grpSpPr>
        <p:pic>
          <p:nvPicPr>
            <p:cNvPr id="499" name="object 49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830557" y="6505599"/>
              <a:ext cx="124386" cy="181523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987547" y="6505599"/>
              <a:ext cx="124394" cy="125315"/>
            </a:xfrm>
            <a:prstGeom prst="rect">
              <a:avLst/>
            </a:prstGeom>
          </p:spPr>
        </p:pic>
      </p:grpSp>
      <p:grpSp>
        <p:nvGrpSpPr>
          <p:cNvPr id="501" name="object 501"/>
          <p:cNvGrpSpPr/>
          <p:nvPr/>
        </p:nvGrpSpPr>
        <p:grpSpPr>
          <a:xfrm>
            <a:off x="10161353" y="6505599"/>
            <a:ext cx="668020" cy="125730"/>
            <a:chOff x="10161353" y="6505599"/>
            <a:chExt cx="668020" cy="125730"/>
          </a:xfrm>
        </p:grpSpPr>
        <p:pic>
          <p:nvPicPr>
            <p:cNvPr id="502" name="object 50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161353" y="6505599"/>
              <a:ext cx="100667" cy="121629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0293925" y="6509284"/>
              <a:ext cx="117943" cy="117944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38475" y="6505599"/>
              <a:ext cx="123242" cy="125315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592125" y="6505599"/>
              <a:ext cx="123242" cy="125315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742204" y="6505714"/>
              <a:ext cx="86731" cy="125200"/>
            </a:xfrm>
            <a:prstGeom prst="rect">
              <a:avLst/>
            </a:prstGeom>
          </p:spPr>
        </p:pic>
      </p:grpSp>
      <p:sp>
        <p:nvSpPr>
          <p:cNvPr id="507" name="object 507"/>
          <p:cNvSpPr/>
          <p:nvPr/>
        </p:nvSpPr>
        <p:spPr>
          <a:xfrm>
            <a:off x="10874085" y="6607302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1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8" name="object 508"/>
          <p:cNvGrpSpPr/>
          <p:nvPr/>
        </p:nvGrpSpPr>
        <p:grpSpPr>
          <a:xfrm>
            <a:off x="10992950" y="6505599"/>
            <a:ext cx="356870" cy="125730"/>
            <a:chOff x="10992950" y="6505599"/>
            <a:chExt cx="356870" cy="125730"/>
          </a:xfrm>
        </p:grpSpPr>
        <p:pic>
          <p:nvPicPr>
            <p:cNvPr id="509" name="object 50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25959" y="6505599"/>
              <a:ext cx="123242" cy="125315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992950" y="6509284"/>
              <a:ext cx="210548" cy="117944"/>
            </a:xfrm>
            <a:prstGeom prst="rect">
              <a:avLst/>
            </a:prstGeom>
          </p:spPr>
        </p:pic>
      </p:grpSp>
      <p:pic>
        <p:nvPicPr>
          <p:cNvPr id="511" name="object 51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1447796" y="6505599"/>
            <a:ext cx="181407" cy="121629"/>
          </a:xfrm>
          <a:prstGeom prst="rect">
            <a:avLst/>
          </a:prstGeom>
        </p:spPr>
      </p:pic>
      <p:grpSp>
        <p:nvGrpSpPr>
          <p:cNvPr id="512" name="object 512"/>
          <p:cNvGrpSpPr/>
          <p:nvPr/>
        </p:nvGrpSpPr>
        <p:grpSpPr>
          <a:xfrm>
            <a:off x="11674585" y="6465170"/>
            <a:ext cx="307975" cy="166370"/>
            <a:chOff x="11674585" y="6465170"/>
            <a:chExt cx="307975" cy="166370"/>
          </a:xfrm>
        </p:grpSpPr>
        <p:pic>
          <p:nvPicPr>
            <p:cNvPr id="513" name="object 51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808538" y="6505713"/>
              <a:ext cx="86731" cy="125200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674585" y="6509284"/>
              <a:ext cx="99745" cy="121629"/>
            </a:xfrm>
            <a:prstGeom prst="rect">
              <a:avLst/>
            </a:prstGeom>
          </p:spPr>
        </p:pic>
        <p:sp>
          <p:nvSpPr>
            <p:cNvPr id="515" name="object 515"/>
            <p:cNvSpPr/>
            <p:nvPr/>
          </p:nvSpPr>
          <p:spPr>
            <a:xfrm>
              <a:off x="11922681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6" name="object 516"/>
          <p:cNvGrpSpPr/>
          <p:nvPr/>
        </p:nvGrpSpPr>
        <p:grpSpPr>
          <a:xfrm>
            <a:off x="12059491" y="6429119"/>
            <a:ext cx="595630" cy="201930"/>
            <a:chOff x="12059491" y="6429119"/>
            <a:chExt cx="595630" cy="201930"/>
          </a:xfrm>
        </p:grpSpPr>
        <p:pic>
          <p:nvPicPr>
            <p:cNvPr id="517" name="object 51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2059491" y="6509284"/>
              <a:ext cx="210548" cy="117944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2292500" y="6505598"/>
              <a:ext cx="130613" cy="125315"/>
            </a:xfrm>
            <a:prstGeom prst="rect">
              <a:avLst/>
            </a:prstGeom>
          </p:spPr>
        </p:pic>
        <p:pic>
          <p:nvPicPr>
            <p:cNvPr id="519" name="object 51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463197" y="6505598"/>
              <a:ext cx="71872" cy="121629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565937" y="6429119"/>
              <a:ext cx="88688" cy="198109"/>
            </a:xfrm>
            <a:prstGeom prst="rect">
              <a:avLst/>
            </a:prstGeom>
          </p:spPr>
        </p:pic>
      </p:grpSp>
      <p:grpSp>
        <p:nvGrpSpPr>
          <p:cNvPr id="521" name="object 521"/>
          <p:cNvGrpSpPr/>
          <p:nvPr/>
        </p:nvGrpSpPr>
        <p:grpSpPr>
          <a:xfrm>
            <a:off x="12741587" y="6429004"/>
            <a:ext cx="1035050" cy="261620"/>
            <a:chOff x="12741587" y="6429004"/>
            <a:chExt cx="1035050" cy="261620"/>
          </a:xfrm>
        </p:grpSpPr>
        <p:sp>
          <p:nvSpPr>
            <p:cNvPr id="522" name="object 522"/>
            <p:cNvSpPr/>
            <p:nvPr/>
          </p:nvSpPr>
          <p:spPr>
            <a:xfrm>
              <a:off x="12741587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3" name="object 5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829008" y="6505598"/>
              <a:ext cx="130613" cy="125315"/>
            </a:xfrm>
            <a:prstGeom prst="rect">
              <a:avLst/>
            </a:prstGeom>
          </p:spPr>
        </p:pic>
        <p:pic>
          <p:nvPicPr>
            <p:cNvPr id="524" name="object 524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2991527" y="6505598"/>
              <a:ext cx="124624" cy="184978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155542" y="6505598"/>
              <a:ext cx="123242" cy="125315"/>
            </a:xfrm>
            <a:prstGeom prst="rect">
              <a:avLst/>
            </a:prstGeom>
          </p:spPr>
        </p:pic>
        <p:sp>
          <p:nvSpPr>
            <p:cNvPr id="526" name="object 526"/>
            <p:cNvSpPr/>
            <p:nvPr/>
          </p:nvSpPr>
          <p:spPr>
            <a:xfrm>
              <a:off x="13306658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7" name="object 5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403064" y="6429004"/>
              <a:ext cx="100667" cy="198224"/>
            </a:xfrm>
            <a:prstGeom prst="rect">
              <a:avLst/>
            </a:prstGeom>
          </p:spPr>
        </p:pic>
        <p:pic>
          <p:nvPicPr>
            <p:cNvPr id="528" name="object 5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542201" y="6505598"/>
              <a:ext cx="123242" cy="125315"/>
            </a:xfrm>
            <a:prstGeom prst="rect">
              <a:avLst/>
            </a:prstGeom>
          </p:spPr>
        </p:pic>
        <p:pic>
          <p:nvPicPr>
            <p:cNvPr id="529" name="object 52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3704489" y="6505598"/>
              <a:ext cx="71872" cy="121629"/>
            </a:xfrm>
            <a:prstGeom prst="rect">
              <a:avLst/>
            </a:prstGeom>
          </p:spPr>
        </p:pic>
      </p:grpSp>
      <p:grpSp>
        <p:nvGrpSpPr>
          <p:cNvPr id="530" name="object 530"/>
          <p:cNvGrpSpPr/>
          <p:nvPr/>
        </p:nvGrpSpPr>
        <p:grpSpPr>
          <a:xfrm>
            <a:off x="13855951" y="6465170"/>
            <a:ext cx="218440" cy="166370"/>
            <a:chOff x="13855951" y="6465170"/>
            <a:chExt cx="218440" cy="166370"/>
          </a:xfrm>
        </p:grpSpPr>
        <p:sp>
          <p:nvSpPr>
            <p:cNvPr id="531" name="object 531"/>
            <p:cNvSpPr/>
            <p:nvPr/>
          </p:nvSpPr>
          <p:spPr>
            <a:xfrm>
              <a:off x="13855951" y="646517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2" name="object 53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3943372" y="6505598"/>
              <a:ext cx="130613" cy="125315"/>
            </a:xfrm>
            <a:prstGeom prst="rect">
              <a:avLst/>
            </a:prstGeom>
          </p:spPr>
        </p:pic>
      </p:grpSp>
      <p:pic>
        <p:nvPicPr>
          <p:cNvPr id="533" name="object 5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28650" y="6844352"/>
            <a:ext cx="99745" cy="121629"/>
          </a:xfrm>
          <a:prstGeom prst="rect">
            <a:avLst/>
          </a:prstGeom>
        </p:spPr>
      </p:pic>
      <p:grpSp>
        <p:nvGrpSpPr>
          <p:cNvPr id="534" name="object 534"/>
          <p:cNvGrpSpPr/>
          <p:nvPr/>
        </p:nvGrpSpPr>
        <p:grpSpPr>
          <a:xfrm>
            <a:off x="6975735" y="6764072"/>
            <a:ext cx="882015" cy="201930"/>
            <a:chOff x="6975735" y="6764072"/>
            <a:chExt cx="882015" cy="201930"/>
          </a:xfrm>
        </p:grpSpPr>
        <p:pic>
          <p:nvPicPr>
            <p:cNvPr id="535" name="object 53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975735" y="6840666"/>
              <a:ext cx="100667" cy="121629"/>
            </a:xfrm>
            <a:prstGeom prst="rect">
              <a:avLst/>
            </a:prstGeom>
          </p:spPr>
        </p:pic>
        <p:pic>
          <p:nvPicPr>
            <p:cNvPr id="536" name="object 5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15448" y="6764072"/>
              <a:ext cx="124394" cy="201909"/>
            </a:xfrm>
            <a:prstGeom prst="rect">
              <a:avLst/>
            </a:prstGeom>
          </p:spPr>
        </p:pic>
        <p:pic>
          <p:nvPicPr>
            <p:cNvPr id="537" name="object 5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80270" y="6840666"/>
              <a:ext cx="123242" cy="125315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442789" y="6840666"/>
              <a:ext cx="175165" cy="125315"/>
            </a:xfrm>
            <a:prstGeom prst="rect">
              <a:avLst/>
            </a:prstGeom>
          </p:spPr>
        </p:pic>
        <p:sp>
          <p:nvSpPr>
            <p:cNvPr id="539" name="object 539"/>
            <p:cNvSpPr/>
            <p:nvPr/>
          </p:nvSpPr>
          <p:spPr>
            <a:xfrm>
              <a:off x="7645390" y="680023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0" name="object 540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732903" y="6840666"/>
              <a:ext cx="124394" cy="125315"/>
            </a:xfrm>
            <a:prstGeom prst="rect">
              <a:avLst/>
            </a:prstGeom>
          </p:spPr>
        </p:pic>
      </p:grpSp>
      <p:grpSp>
        <p:nvGrpSpPr>
          <p:cNvPr id="541" name="object 541"/>
          <p:cNvGrpSpPr/>
          <p:nvPr/>
        </p:nvGrpSpPr>
        <p:grpSpPr>
          <a:xfrm>
            <a:off x="7906709" y="6764072"/>
            <a:ext cx="264160" cy="201930"/>
            <a:chOff x="7906709" y="6764072"/>
            <a:chExt cx="264160" cy="201930"/>
          </a:xfrm>
        </p:grpSpPr>
        <p:pic>
          <p:nvPicPr>
            <p:cNvPr id="542" name="object 54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906709" y="6840666"/>
              <a:ext cx="100667" cy="121629"/>
            </a:xfrm>
            <a:prstGeom prst="rect">
              <a:avLst/>
            </a:prstGeom>
          </p:spPr>
        </p:pic>
        <p:pic>
          <p:nvPicPr>
            <p:cNvPr id="543" name="object 54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046422" y="6764072"/>
              <a:ext cx="124394" cy="201909"/>
            </a:xfrm>
            <a:prstGeom prst="rect">
              <a:avLst/>
            </a:prstGeom>
          </p:spPr>
        </p:pic>
      </p:grpSp>
      <p:pic>
        <p:nvPicPr>
          <p:cNvPr id="544" name="object 544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8279431" y="6764072"/>
            <a:ext cx="100667" cy="198224"/>
          </a:xfrm>
          <a:prstGeom prst="rect">
            <a:avLst/>
          </a:prstGeom>
        </p:spPr>
      </p:pic>
      <p:pic>
        <p:nvPicPr>
          <p:cNvPr id="545" name="object 54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25364" y="6844352"/>
            <a:ext cx="99745" cy="121629"/>
          </a:xfrm>
          <a:prstGeom prst="rect">
            <a:avLst/>
          </a:prstGeom>
        </p:spPr>
      </p:pic>
      <p:grpSp>
        <p:nvGrpSpPr>
          <p:cNvPr id="546" name="object 546"/>
          <p:cNvGrpSpPr/>
          <p:nvPr/>
        </p:nvGrpSpPr>
        <p:grpSpPr>
          <a:xfrm>
            <a:off x="8572448" y="6840666"/>
            <a:ext cx="345440" cy="125730"/>
            <a:chOff x="8572448" y="6840666"/>
            <a:chExt cx="345440" cy="125730"/>
          </a:xfrm>
        </p:grpSpPr>
        <p:pic>
          <p:nvPicPr>
            <p:cNvPr id="547" name="object 54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572448" y="6840666"/>
              <a:ext cx="181408" cy="121629"/>
            </a:xfrm>
            <a:prstGeom prst="rect">
              <a:avLst/>
            </a:prstGeom>
          </p:spPr>
        </p:pic>
        <p:pic>
          <p:nvPicPr>
            <p:cNvPr id="548" name="object 54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793018" y="6840666"/>
              <a:ext cx="124394" cy="125315"/>
            </a:xfrm>
            <a:prstGeom prst="rect">
              <a:avLst/>
            </a:prstGeom>
          </p:spPr>
        </p:pic>
      </p:grpSp>
      <p:pic>
        <p:nvPicPr>
          <p:cNvPr id="549" name="object 549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8966823" y="6840666"/>
            <a:ext cx="100667" cy="121629"/>
          </a:xfrm>
          <a:prstGeom prst="rect">
            <a:avLst/>
          </a:prstGeom>
        </p:spPr>
      </p:pic>
      <p:grpSp>
        <p:nvGrpSpPr>
          <p:cNvPr id="550" name="object 550"/>
          <p:cNvGrpSpPr/>
          <p:nvPr/>
        </p:nvGrpSpPr>
        <p:grpSpPr>
          <a:xfrm>
            <a:off x="9174147" y="6764072"/>
            <a:ext cx="695325" cy="201930"/>
            <a:chOff x="9174147" y="6764072"/>
            <a:chExt cx="695325" cy="201930"/>
          </a:xfrm>
        </p:grpSpPr>
        <p:pic>
          <p:nvPicPr>
            <p:cNvPr id="551" name="object 55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174147" y="6840666"/>
              <a:ext cx="100667" cy="121629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13285" y="6840666"/>
              <a:ext cx="123242" cy="125315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466935" y="6840666"/>
              <a:ext cx="123241" cy="125315"/>
            </a:xfrm>
            <a:prstGeom prst="rect">
              <a:avLst/>
            </a:prstGeom>
          </p:spPr>
        </p:pic>
        <p:pic>
          <p:nvPicPr>
            <p:cNvPr id="554" name="object 5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21160" y="6764072"/>
              <a:ext cx="124394" cy="201909"/>
            </a:xfrm>
            <a:prstGeom prst="rect">
              <a:avLst/>
            </a:prstGeom>
          </p:spPr>
        </p:pic>
        <p:pic>
          <p:nvPicPr>
            <p:cNvPr id="555" name="object 55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782412" y="6840781"/>
              <a:ext cx="86730" cy="125200"/>
            </a:xfrm>
            <a:prstGeom prst="rect">
              <a:avLst/>
            </a:prstGeom>
          </p:spPr>
        </p:pic>
      </p:grpSp>
      <p:pic>
        <p:nvPicPr>
          <p:cNvPr id="556" name="object 556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9959788" y="6840666"/>
            <a:ext cx="124394" cy="125315"/>
          </a:xfrm>
          <a:prstGeom prst="rect">
            <a:avLst/>
          </a:prstGeom>
        </p:spPr>
      </p:pic>
      <p:grpSp>
        <p:nvGrpSpPr>
          <p:cNvPr id="557" name="object 557"/>
          <p:cNvGrpSpPr/>
          <p:nvPr/>
        </p:nvGrpSpPr>
        <p:grpSpPr>
          <a:xfrm>
            <a:off x="10133594" y="6764072"/>
            <a:ext cx="264160" cy="201930"/>
            <a:chOff x="10133594" y="6764072"/>
            <a:chExt cx="264160" cy="201930"/>
          </a:xfrm>
        </p:grpSpPr>
        <p:pic>
          <p:nvPicPr>
            <p:cNvPr id="558" name="object 55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133594" y="6840666"/>
              <a:ext cx="100667" cy="121629"/>
            </a:xfrm>
            <a:prstGeom prst="rect">
              <a:avLst/>
            </a:prstGeom>
          </p:spPr>
        </p:pic>
        <p:pic>
          <p:nvPicPr>
            <p:cNvPr id="559" name="object 559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273307" y="6764072"/>
              <a:ext cx="124394" cy="201909"/>
            </a:xfrm>
            <a:prstGeom prst="rect">
              <a:avLst/>
            </a:prstGeom>
          </p:spPr>
        </p:pic>
      </p:grpSp>
      <p:pic>
        <p:nvPicPr>
          <p:cNvPr id="560" name="object 560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0497677" y="6840666"/>
            <a:ext cx="124624" cy="184978"/>
          </a:xfrm>
          <a:prstGeom prst="rect">
            <a:avLst/>
          </a:prstGeom>
        </p:spPr>
      </p:pic>
      <p:grpSp>
        <p:nvGrpSpPr>
          <p:cNvPr id="561" name="object 561"/>
          <p:cNvGrpSpPr/>
          <p:nvPr/>
        </p:nvGrpSpPr>
        <p:grpSpPr>
          <a:xfrm>
            <a:off x="10671715" y="6840666"/>
            <a:ext cx="457200" cy="125730"/>
            <a:chOff x="10671715" y="6840666"/>
            <a:chExt cx="457200" cy="125730"/>
          </a:xfrm>
        </p:grpSpPr>
        <p:pic>
          <p:nvPicPr>
            <p:cNvPr id="562" name="object 56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671715" y="6840666"/>
              <a:ext cx="71872" cy="121629"/>
            </a:xfrm>
            <a:prstGeom prst="rect">
              <a:avLst/>
            </a:prstGeom>
          </p:spPr>
        </p:pic>
        <p:pic>
          <p:nvPicPr>
            <p:cNvPr id="563" name="object 563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0765471" y="6840666"/>
              <a:ext cx="130613" cy="125315"/>
            </a:xfrm>
            <a:prstGeom prst="rect">
              <a:avLst/>
            </a:prstGeom>
          </p:spPr>
        </p:pic>
        <p:pic>
          <p:nvPicPr>
            <p:cNvPr id="564" name="object 56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918084" y="6844352"/>
              <a:ext cx="210548" cy="117944"/>
            </a:xfrm>
            <a:prstGeom prst="rect">
              <a:avLst/>
            </a:prstGeom>
          </p:spPr>
        </p:pic>
      </p:grpSp>
      <p:pic>
        <p:nvPicPr>
          <p:cNvPr id="565" name="object 56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1211562" y="6840666"/>
            <a:ext cx="124394" cy="125315"/>
          </a:xfrm>
          <a:prstGeom prst="rect">
            <a:avLst/>
          </a:prstGeom>
        </p:spPr>
      </p:pic>
      <p:grpSp>
        <p:nvGrpSpPr>
          <p:cNvPr id="566" name="object 566"/>
          <p:cNvGrpSpPr/>
          <p:nvPr/>
        </p:nvGrpSpPr>
        <p:grpSpPr>
          <a:xfrm>
            <a:off x="11425888" y="6764072"/>
            <a:ext cx="688975" cy="201930"/>
            <a:chOff x="11425888" y="6764072"/>
            <a:chExt cx="688975" cy="201930"/>
          </a:xfrm>
        </p:grpSpPr>
        <p:pic>
          <p:nvPicPr>
            <p:cNvPr id="567" name="object 56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1425888" y="6844352"/>
              <a:ext cx="210548" cy="117944"/>
            </a:xfrm>
            <a:prstGeom prst="rect">
              <a:avLst/>
            </a:prstGeom>
          </p:spPr>
        </p:pic>
        <p:pic>
          <p:nvPicPr>
            <p:cNvPr id="568" name="object 56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58897" y="6840666"/>
              <a:ext cx="130613" cy="125315"/>
            </a:xfrm>
            <a:prstGeom prst="rect">
              <a:avLst/>
            </a:prstGeom>
          </p:spPr>
        </p:pic>
        <p:pic>
          <p:nvPicPr>
            <p:cNvPr id="569" name="object 56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829594" y="6840666"/>
              <a:ext cx="71872" cy="121629"/>
            </a:xfrm>
            <a:prstGeom prst="rect">
              <a:avLst/>
            </a:prstGeom>
          </p:spPr>
        </p:pic>
        <p:sp>
          <p:nvSpPr>
            <p:cNvPr id="570" name="object 570"/>
            <p:cNvSpPr/>
            <p:nvPr/>
          </p:nvSpPr>
          <p:spPr>
            <a:xfrm>
              <a:off x="11932334" y="676418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1" name="object 57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1990269" y="6764072"/>
              <a:ext cx="124394" cy="201909"/>
            </a:xfrm>
            <a:prstGeom prst="rect">
              <a:avLst/>
            </a:prstGeom>
          </p:spPr>
        </p:pic>
      </p:grpSp>
      <p:grpSp>
        <p:nvGrpSpPr>
          <p:cNvPr id="572" name="object 572"/>
          <p:cNvGrpSpPr/>
          <p:nvPr/>
        </p:nvGrpSpPr>
        <p:grpSpPr>
          <a:xfrm>
            <a:off x="12204849" y="6764072"/>
            <a:ext cx="760095" cy="201930"/>
            <a:chOff x="12204849" y="6764072"/>
            <a:chExt cx="760095" cy="201930"/>
          </a:xfrm>
        </p:grpSpPr>
        <p:pic>
          <p:nvPicPr>
            <p:cNvPr id="573" name="object 573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2204849" y="6844352"/>
              <a:ext cx="210547" cy="117944"/>
            </a:xfrm>
            <a:prstGeom prst="rect">
              <a:avLst/>
            </a:prstGeom>
          </p:spPr>
        </p:pic>
        <p:pic>
          <p:nvPicPr>
            <p:cNvPr id="574" name="object 57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447533" y="6764072"/>
              <a:ext cx="100667" cy="198224"/>
            </a:xfrm>
            <a:prstGeom prst="rect">
              <a:avLst/>
            </a:prstGeom>
          </p:spPr>
        </p:pic>
        <p:pic>
          <p:nvPicPr>
            <p:cNvPr id="575" name="object 5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586670" y="6840666"/>
              <a:ext cx="123242" cy="125315"/>
            </a:xfrm>
            <a:prstGeom prst="rect">
              <a:avLst/>
            </a:prstGeom>
          </p:spPr>
        </p:pic>
        <p:pic>
          <p:nvPicPr>
            <p:cNvPr id="576" name="object 57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748958" y="6840666"/>
              <a:ext cx="71872" cy="121629"/>
            </a:xfrm>
            <a:prstGeom prst="rect">
              <a:avLst/>
            </a:prstGeom>
          </p:spPr>
        </p:pic>
        <p:pic>
          <p:nvPicPr>
            <p:cNvPr id="577" name="object 57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841448" y="6840666"/>
              <a:ext cx="123242" cy="125315"/>
            </a:xfrm>
            <a:prstGeom prst="rect">
              <a:avLst/>
            </a:prstGeom>
          </p:spPr>
        </p:pic>
      </p:grpSp>
      <p:grpSp>
        <p:nvGrpSpPr>
          <p:cNvPr id="578" name="object 578"/>
          <p:cNvGrpSpPr/>
          <p:nvPr/>
        </p:nvGrpSpPr>
        <p:grpSpPr>
          <a:xfrm>
            <a:off x="13044485" y="6840666"/>
            <a:ext cx="356870" cy="125730"/>
            <a:chOff x="13044485" y="6840666"/>
            <a:chExt cx="356870" cy="125730"/>
          </a:xfrm>
        </p:grpSpPr>
        <p:pic>
          <p:nvPicPr>
            <p:cNvPr id="579" name="object 57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3044485" y="6844352"/>
              <a:ext cx="210548" cy="117944"/>
            </a:xfrm>
            <a:prstGeom prst="rect">
              <a:avLst/>
            </a:prstGeom>
          </p:spPr>
        </p:pic>
        <p:pic>
          <p:nvPicPr>
            <p:cNvPr id="580" name="object 58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277518" y="6840666"/>
              <a:ext cx="123242" cy="125315"/>
            </a:xfrm>
            <a:prstGeom prst="rect">
              <a:avLst/>
            </a:prstGeom>
          </p:spPr>
        </p:pic>
      </p:grpSp>
      <p:grpSp>
        <p:nvGrpSpPr>
          <p:cNvPr id="581" name="object 581"/>
          <p:cNvGrpSpPr/>
          <p:nvPr/>
        </p:nvGrpSpPr>
        <p:grpSpPr>
          <a:xfrm>
            <a:off x="13490255" y="6840666"/>
            <a:ext cx="255904" cy="125730"/>
            <a:chOff x="13490255" y="6840666"/>
            <a:chExt cx="255904" cy="125730"/>
          </a:xfrm>
        </p:grpSpPr>
        <p:pic>
          <p:nvPicPr>
            <p:cNvPr id="582" name="object 58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3490255" y="6840666"/>
              <a:ext cx="104122" cy="125315"/>
            </a:xfrm>
            <a:prstGeom prst="rect">
              <a:avLst/>
            </a:prstGeom>
          </p:spPr>
        </p:pic>
        <p:pic>
          <p:nvPicPr>
            <p:cNvPr id="583" name="object 58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3621444" y="6840666"/>
              <a:ext cx="124394" cy="125315"/>
            </a:xfrm>
            <a:prstGeom prst="rect">
              <a:avLst/>
            </a:prstGeom>
          </p:spPr>
        </p:pic>
      </p:grpSp>
      <p:pic>
        <p:nvPicPr>
          <p:cNvPr id="584" name="object 584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3795250" y="6840666"/>
            <a:ext cx="100667" cy="121629"/>
          </a:xfrm>
          <a:prstGeom prst="rect">
            <a:avLst/>
          </a:prstGeom>
        </p:spPr>
      </p:pic>
      <p:sp>
        <p:nvSpPr>
          <p:cNvPr id="585" name="object 585"/>
          <p:cNvSpPr/>
          <p:nvPr/>
        </p:nvSpPr>
        <p:spPr>
          <a:xfrm>
            <a:off x="6830838" y="709925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6" name="object 586"/>
          <p:cNvGrpSpPr/>
          <p:nvPr/>
        </p:nvGrpSpPr>
        <p:grpSpPr>
          <a:xfrm>
            <a:off x="6894533" y="7133810"/>
            <a:ext cx="321945" cy="167640"/>
            <a:chOff x="6894533" y="7133810"/>
            <a:chExt cx="321945" cy="167640"/>
          </a:xfrm>
        </p:grpSpPr>
        <p:sp>
          <p:nvSpPr>
            <p:cNvPr id="587" name="object 587"/>
            <p:cNvSpPr/>
            <p:nvPr/>
          </p:nvSpPr>
          <p:spPr>
            <a:xfrm>
              <a:off x="6894533" y="713381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8" name="object 58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982" y="7179421"/>
              <a:ext cx="125661" cy="117944"/>
            </a:xfrm>
            <a:prstGeom prst="rect">
              <a:avLst/>
            </a:prstGeom>
          </p:spPr>
        </p:pic>
        <p:pic>
          <p:nvPicPr>
            <p:cNvPr id="589" name="object 58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092988" y="7175735"/>
              <a:ext cx="123242" cy="125315"/>
            </a:xfrm>
            <a:prstGeom prst="rect">
              <a:avLst/>
            </a:prstGeom>
          </p:spPr>
        </p:pic>
      </p:grpSp>
      <p:sp>
        <p:nvSpPr>
          <p:cNvPr id="590" name="object 590"/>
          <p:cNvSpPr/>
          <p:nvPr/>
        </p:nvSpPr>
        <p:spPr>
          <a:xfrm>
            <a:off x="7312175" y="7133810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1" name="object 59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1167" y="7175735"/>
            <a:ext cx="100667" cy="121629"/>
          </a:xfrm>
          <a:prstGeom prst="rect">
            <a:avLst/>
          </a:prstGeom>
        </p:spPr>
      </p:pic>
      <p:grpSp>
        <p:nvGrpSpPr>
          <p:cNvPr id="592" name="object 592"/>
          <p:cNvGrpSpPr/>
          <p:nvPr/>
        </p:nvGrpSpPr>
        <p:grpSpPr>
          <a:xfrm>
            <a:off x="7588491" y="7099141"/>
            <a:ext cx="264160" cy="201930"/>
            <a:chOff x="7588491" y="7099141"/>
            <a:chExt cx="264160" cy="201930"/>
          </a:xfrm>
        </p:grpSpPr>
        <p:pic>
          <p:nvPicPr>
            <p:cNvPr id="593" name="object 59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7588491" y="7099141"/>
              <a:ext cx="100666" cy="198224"/>
            </a:xfrm>
            <a:prstGeom prst="rect">
              <a:avLst/>
            </a:prstGeom>
          </p:spPr>
        </p:pic>
        <p:pic>
          <p:nvPicPr>
            <p:cNvPr id="594" name="object 59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728204" y="7175735"/>
              <a:ext cx="124394" cy="125315"/>
            </a:xfrm>
            <a:prstGeom prst="rect">
              <a:avLst/>
            </a:prstGeom>
          </p:spPr>
        </p:pic>
      </p:grpSp>
      <p:grpSp>
        <p:nvGrpSpPr>
          <p:cNvPr id="595" name="object 595"/>
          <p:cNvGrpSpPr/>
          <p:nvPr/>
        </p:nvGrpSpPr>
        <p:grpSpPr>
          <a:xfrm>
            <a:off x="7902010" y="7175735"/>
            <a:ext cx="751840" cy="181610"/>
            <a:chOff x="7902010" y="7175735"/>
            <a:chExt cx="751840" cy="181610"/>
          </a:xfrm>
        </p:grpSpPr>
        <p:pic>
          <p:nvPicPr>
            <p:cNvPr id="596" name="object 59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902010" y="7175735"/>
              <a:ext cx="71872" cy="121629"/>
            </a:xfrm>
            <a:prstGeom prst="rect">
              <a:avLst/>
            </a:prstGeom>
          </p:spPr>
        </p:pic>
        <p:pic>
          <p:nvPicPr>
            <p:cNvPr id="597" name="object 5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04751" y="7175735"/>
              <a:ext cx="181408" cy="121629"/>
            </a:xfrm>
            <a:prstGeom prst="rect">
              <a:avLst/>
            </a:prstGeom>
          </p:spPr>
        </p:pic>
        <p:pic>
          <p:nvPicPr>
            <p:cNvPr id="598" name="object 59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224744" y="7175735"/>
              <a:ext cx="130613" cy="125315"/>
            </a:xfrm>
            <a:prstGeom prst="rect">
              <a:avLst/>
            </a:prstGeom>
          </p:spPr>
        </p:pic>
        <p:pic>
          <p:nvPicPr>
            <p:cNvPr id="599" name="object 59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95901" y="7175735"/>
              <a:ext cx="100667" cy="121629"/>
            </a:xfrm>
            <a:prstGeom prst="rect">
              <a:avLst/>
            </a:prstGeom>
          </p:spPr>
        </p:pic>
        <p:pic>
          <p:nvPicPr>
            <p:cNvPr id="600" name="object 60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6515" y="7179421"/>
              <a:ext cx="127043" cy="177837"/>
            </a:xfrm>
            <a:prstGeom prst="rect">
              <a:avLst/>
            </a:prstGeom>
          </p:spPr>
        </p:pic>
      </p:grpSp>
      <p:grpSp>
        <p:nvGrpSpPr>
          <p:cNvPr id="601" name="object 601"/>
          <p:cNvGrpSpPr/>
          <p:nvPr/>
        </p:nvGrpSpPr>
        <p:grpSpPr>
          <a:xfrm>
            <a:off x="8726352" y="7099141"/>
            <a:ext cx="495934" cy="201930"/>
            <a:chOff x="8726352" y="7099141"/>
            <a:chExt cx="495934" cy="201930"/>
          </a:xfrm>
        </p:grpSpPr>
        <p:pic>
          <p:nvPicPr>
            <p:cNvPr id="602" name="object 602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726352" y="7179421"/>
              <a:ext cx="210548" cy="117944"/>
            </a:xfrm>
            <a:prstGeom prst="rect">
              <a:avLst/>
            </a:prstGeom>
          </p:spPr>
        </p:pic>
        <p:sp>
          <p:nvSpPr>
            <p:cNvPr id="603" name="object 603"/>
            <p:cNvSpPr/>
            <p:nvPr/>
          </p:nvSpPr>
          <p:spPr>
            <a:xfrm>
              <a:off x="8966378" y="7133812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40">
                  <a:moveTo>
                    <a:pt x="19354" y="45618"/>
                  </a:moveTo>
                  <a:lnTo>
                    <a:pt x="2540" y="45618"/>
                  </a:lnTo>
                  <a:lnTo>
                    <a:pt x="2540" y="163563"/>
                  </a:lnTo>
                  <a:lnTo>
                    <a:pt x="19354" y="163563"/>
                  </a:lnTo>
                  <a:lnTo>
                    <a:pt x="19354" y="45618"/>
                  </a:lnTo>
                  <a:close/>
                </a:path>
                <a:path w="118745" h="167640">
                  <a:moveTo>
                    <a:pt x="21996" y="7835"/>
                  </a:moveTo>
                  <a:lnTo>
                    <a:pt x="18897" y="2997"/>
                  </a:lnTo>
                  <a:lnTo>
                    <a:pt x="14058" y="0"/>
                  </a:lnTo>
                  <a:lnTo>
                    <a:pt x="7950" y="0"/>
                  </a:lnTo>
                  <a:lnTo>
                    <a:pt x="2997" y="2997"/>
                  </a:lnTo>
                  <a:lnTo>
                    <a:pt x="76" y="7835"/>
                  </a:lnTo>
                  <a:lnTo>
                    <a:pt x="0" y="13944"/>
                  </a:lnTo>
                  <a:lnTo>
                    <a:pt x="2997" y="19011"/>
                  </a:lnTo>
                  <a:lnTo>
                    <a:pt x="7950" y="22009"/>
                  </a:lnTo>
                  <a:lnTo>
                    <a:pt x="14058" y="22009"/>
                  </a:lnTo>
                  <a:lnTo>
                    <a:pt x="18897" y="19011"/>
                  </a:lnTo>
                  <a:lnTo>
                    <a:pt x="21996" y="13944"/>
                  </a:lnTo>
                  <a:lnTo>
                    <a:pt x="21996" y="7835"/>
                  </a:lnTo>
                  <a:close/>
                </a:path>
                <a:path w="118745" h="167640">
                  <a:moveTo>
                    <a:pt x="118173" y="161950"/>
                  </a:moveTo>
                  <a:lnTo>
                    <a:pt x="113919" y="148590"/>
                  </a:lnTo>
                  <a:lnTo>
                    <a:pt x="108737" y="152387"/>
                  </a:lnTo>
                  <a:lnTo>
                    <a:pt x="94907" y="152387"/>
                  </a:lnTo>
                  <a:lnTo>
                    <a:pt x="87312" y="142024"/>
                  </a:lnTo>
                  <a:lnTo>
                    <a:pt x="87312" y="58280"/>
                  </a:lnTo>
                  <a:lnTo>
                    <a:pt x="116674" y="58280"/>
                  </a:lnTo>
                  <a:lnTo>
                    <a:pt x="116674" y="45618"/>
                  </a:lnTo>
                  <a:lnTo>
                    <a:pt x="87312" y="45618"/>
                  </a:lnTo>
                  <a:lnTo>
                    <a:pt x="87312" y="1498"/>
                  </a:lnTo>
                  <a:lnTo>
                    <a:pt x="70497" y="1498"/>
                  </a:lnTo>
                  <a:lnTo>
                    <a:pt x="70497" y="45618"/>
                  </a:lnTo>
                  <a:lnTo>
                    <a:pt x="58508" y="45618"/>
                  </a:lnTo>
                  <a:lnTo>
                    <a:pt x="58508" y="58280"/>
                  </a:lnTo>
                  <a:lnTo>
                    <a:pt x="70497" y="58280"/>
                  </a:lnTo>
                  <a:lnTo>
                    <a:pt x="70497" y="133146"/>
                  </a:lnTo>
                  <a:lnTo>
                    <a:pt x="70612" y="138112"/>
                  </a:lnTo>
                  <a:lnTo>
                    <a:pt x="71412" y="144411"/>
                  </a:lnTo>
                  <a:lnTo>
                    <a:pt x="73583" y="151384"/>
                  </a:lnTo>
                  <a:lnTo>
                    <a:pt x="77812" y="158318"/>
                  </a:lnTo>
                  <a:lnTo>
                    <a:pt x="85115" y="167246"/>
                  </a:lnTo>
                  <a:lnTo>
                    <a:pt x="98361" y="167246"/>
                  </a:lnTo>
                  <a:lnTo>
                    <a:pt x="103670" y="167246"/>
                  </a:lnTo>
                  <a:lnTo>
                    <a:pt x="114261" y="164363"/>
                  </a:lnTo>
                  <a:lnTo>
                    <a:pt x="118173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4" name="object 60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21303" y="7099141"/>
              <a:ext cx="100666" cy="198224"/>
            </a:xfrm>
            <a:prstGeom prst="rect">
              <a:avLst/>
            </a:prstGeom>
          </p:spPr>
        </p:pic>
      </p:grpSp>
      <p:grpSp>
        <p:nvGrpSpPr>
          <p:cNvPr id="605" name="object 605"/>
          <p:cNvGrpSpPr/>
          <p:nvPr/>
        </p:nvGrpSpPr>
        <p:grpSpPr>
          <a:xfrm>
            <a:off x="9319642" y="7175735"/>
            <a:ext cx="269240" cy="125730"/>
            <a:chOff x="9319642" y="7175735"/>
            <a:chExt cx="269240" cy="125730"/>
          </a:xfrm>
        </p:grpSpPr>
        <p:pic>
          <p:nvPicPr>
            <p:cNvPr id="606" name="object 606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9319642" y="7175735"/>
              <a:ext cx="130613" cy="125315"/>
            </a:xfrm>
            <a:prstGeom prst="rect">
              <a:avLst/>
            </a:prstGeom>
          </p:spPr>
        </p:pic>
        <p:pic>
          <p:nvPicPr>
            <p:cNvPr id="607" name="object 60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488611" y="7179421"/>
              <a:ext cx="99745" cy="121629"/>
            </a:xfrm>
            <a:prstGeom prst="rect">
              <a:avLst/>
            </a:prstGeom>
          </p:spPr>
        </p:pic>
      </p:grpSp>
      <p:pic>
        <p:nvPicPr>
          <p:cNvPr id="608" name="object 60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635696" y="7175735"/>
            <a:ext cx="71872" cy="121629"/>
          </a:xfrm>
          <a:prstGeom prst="rect">
            <a:avLst/>
          </a:prstGeom>
        </p:spPr>
      </p:pic>
      <p:grpSp>
        <p:nvGrpSpPr>
          <p:cNvPr id="609" name="object 609"/>
          <p:cNvGrpSpPr/>
          <p:nvPr/>
        </p:nvGrpSpPr>
        <p:grpSpPr>
          <a:xfrm>
            <a:off x="9788654" y="7133810"/>
            <a:ext cx="470534" cy="167640"/>
            <a:chOff x="9788654" y="7133810"/>
            <a:chExt cx="470534" cy="167640"/>
          </a:xfrm>
        </p:grpSpPr>
        <p:pic>
          <p:nvPicPr>
            <p:cNvPr id="610" name="object 61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788654" y="7175735"/>
              <a:ext cx="123242" cy="125315"/>
            </a:xfrm>
            <a:prstGeom prst="rect">
              <a:avLst/>
            </a:prstGeom>
          </p:spPr>
        </p:pic>
        <p:pic>
          <p:nvPicPr>
            <p:cNvPr id="611" name="object 6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51288" y="7175735"/>
              <a:ext cx="100667" cy="121629"/>
            </a:xfrm>
            <a:prstGeom prst="rect">
              <a:avLst/>
            </a:prstGeom>
          </p:spPr>
        </p:pic>
        <p:pic>
          <p:nvPicPr>
            <p:cNvPr id="612" name="object 612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0082017" y="7179421"/>
              <a:ext cx="125660" cy="117944"/>
            </a:xfrm>
            <a:prstGeom prst="rect">
              <a:avLst/>
            </a:prstGeom>
          </p:spPr>
        </p:pic>
        <p:sp>
          <p:nvSpPr>
            <p:cNvPr id="613" name="object 613"/>
            <p:cNvSpPr/>
            <p:nvPr/>
          </p:nvSpPr>
          <p:spPr>
            <a:xfrm>
              <a:off x="10237049" y="713381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4" name="object 614"/>
          <p:cNvGrpSpPr/>
          <p:nvPr/>
        </p:nvGrpSpPr>
        <p:grpSpPr>
          <a:xfrm>
            <a:off x="10306042" y="7175735"/>
            <a:ext cx="364490" cy="125730"/>
            <a:chOff x="10306042" y="7175735"/>
            <a:chExt cx="364490" cy="125730"/>
          </a:xfrm>
        </p:grpSpPr>
        <p:pic>
          <p:nvPicPr>
            <p:cNvPr id="615" name="object 61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06042" y="7175735"/>
              <a:ext cx="71871" cy="121629"/>
            </a:xfrm>
            <a:prstGeom prst="rect">
              <a:avLst/>
            </a:prstGeom>
          </p:spPr>
        </p:pic>
        <p:pic>
          <p:nvPicPr>
            <p:cNvPr id="616" name="object 61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98646" y="7175735"/>
              <a:ext cx="130613" cy="125315"/>
            </a:xfrm>
            <a:prstGeom prst="rect">
              <a:avLst/>
            </a:prstGeom>
          </p:spPr>
        </p:pic>
        <p:pic>
          <p:nvPicPr>
            <p:cNvPr id="617" name="object 6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9343" y="7175735"/>
              <a:ext cx="100667" cy="121629"/>
            </a:xfrm>
            <a:prstGeom prst="rect">
              <a:avLst/>
            </a:prstGeom>
          </p:spPr>
        </p:pic>
      </p:grpSp>
      <p:grpSp>
        <p:nvGrpSpPr>
          <p:cNvPr id="618" name="object 618"/>
          <p:cNvGrpSpPr/>
          <p:nvPr/>
        </p:nvGrpSpPr>
        <p:grpSpPr>
          <a:xfrm>
            <a:off x="10717464" y="7135307"/>
            <a:ext cx="646430" cy="166370"/>
            <a:chOff x="10717464" y="7135307"/>
            <a:chExt cx="646430" cy="166370"/>
          </a:xfrm>
        </p:grpSpPr>
        <p:pic>
          <p:nvPicPr>
            <p:cNvPr id="619" name="object 61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717464" y="7175735"/>
              <a:ext cx="181408" cy="121629"/>
            </a:xfrm>
            <a:prstGeom prst="rect">
              <a:avLst/>
            </a:prstGeom>
          </p:spPr>
        </p:pic>
        <p:pic>
          <p:nvPicPr>
            <p:cNvPr id="620" name="object 62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937457" y="7175735"/>
              <a:ext cx="123242" cy="125315"/>
            </a:xfrm>
            <a:prstGeom prst="rect">
              <a:avLst/>
            </a:prstGeom>
          </p:spPr>
        </p:pic>
        <p:pic>
          <p:nvPicPr>
            <p:cNvPr id="621" name="object 6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99860" y="7175735"/>
              <a:ext cx="100667" cy="121629"/>
            </a:xfrm>
            <a:prstGeom prst="rect">
              <a:avLst/>
            </a:prstGeom>
          </p:spPr>
        </p:pic>
        <p:sp>
          <p:nvSpPr>
            <p:cNvPr id="622" name="object 622"/>
            <p:cNvSpPr/>
            <p:nvPr/>
          </p:nvSpPr>
          <p:spPr>
            <a:xfrm>
              <a:off x="11236109" y="7135310"/>
              <a:ext cx="127635" cy="166370"/>
            </a:xfrm>
            <a:custGeom>
              <a:avLst/>
              <a:gdLst/>
              <a:ahLst/>
              <a:cxnLst/>
              <a:rect l="l" t="t" r="r" b="b"/>
              <a:pathLst>
                <a:path w="127634" h="166370">
                  <a:moveTo>
                    <a:pt x="59664" y="160451"/>
                  </a:moveTo>
                  <a:lnTo>
                    <a:pt x="55410" y="147091"/>
                  </a:lnTo>
                  <a:lnTo>
                    <a:pt x="50228" y="150888"/>
                  </a:lnTo>
                  <a:lnTo>
                    <a:pt x="36398" y="150888"/>
                  </a:lnTo>
                  <a:lnTo>
                    <a:pt x="28803" y="140525"/>
                  </a:lnTo>
                  <a:lnTo>
                    <a:pt x="28803" y="56781"/>
                  </a:lnTo>
                  <a:lnTo>
                    <a:pt x="58166" y="56781"/>
                  </a:lnTo>
                  <a:lnTo>
                    <a:pt x="58166" y="44119"/>
                  </a:lnTo>
                  <a:lnTo>
                    <a:pt x="28803" y="44119"/>
                  </a:lnTo>
                  <a:lnTo>
                    <a:pt x="28803" y="0"/>
                  </a:lnTo>
                  <a:lnTo>
                    <a:pt x="11976" y="0"/>
                  </a:lnTo>
                  <a:lnTo>
                    <a:pt x="11976" y="44119"/>
                  </a:lnTo>
                  <a:lnTo>
                    <a:pt x="0" y="44119"/>
                  </a:lnTo>
                  <a:lnTo>
                    <a:pt x="0" y="56781"/>
                  </a:lnTo>
                  <a:lnTo>
                    <a:pt x="11976" y="56781"/>
                  </a:lnTo>
                  <a:lnTo>
                    <a:pt x="11976" y="131648"/>
                  </a:lnTo>
                  <a:lnTo>
                    <a:pt x="12090" y="136613"/>
                  </a:lnTo>
                  <a:lnTo>
                    <a:pt x="12890" y="142913"/>
                  </a:lnTo>
                  <a:lnTo>
                    <a:pt x="15062" y="149885"/>
                  </a:lnTo>
                  <a:lnTo>
                    <a:pt x="19291" y="156819"/>
                  </a:lnTo>
                  <a:lnTo>
                    <a:pt x="26606" y="165747"/>
                  </a:lnTo>
                  <a:lnTo>
                    <a:pt x="39852" y="165747"/>
                  </a:lnTo>
                  <a:lnTo>
                    <a:pt x="45148" y="165747"/>
                  </a:lnTo>
                  <a:lnTo>
                    <a:pt x="55753" y="162864"/>
                  </a:lnTo>
                  <a:lnTo>
                    <a:pt x="59664" y="160451"/>
                  </a:lnTo>
                  <a:close/>
                </a:path>
                <a:path w="127634" h="166370">
                  <a:moveTo>
                    <a:pt x="127279" y="150660"/>
                  </a:moveTo>
                  <a:lnTo>
                    <a:pt x="124167" y="145364"/>
                  </a:lnTo>
                  <a:lnTo>
                    <a:pt x="118872" y="142138"/>
                  </a:lnTo>
                  <a:lnTo>
                    <a:pt x="112420" y="142138"/>
                  </a:lnTo>
                  <a:lnTo>
                    <a:pt x="106895" y="145364"/>
                  </a:lnTo>
                  <a:lnTo>
                    <a:pt x="103784" y="150660"/>
                  </a:lnTo>
                  <a:lnTo>
                    <a:pt x="103784" y="157111"/>
                  </a:lnTo>
                  <a:lnTo>
                    <a:pt x="106895" y="162521"/>
                  </a:lnTo>
                  <a:lnTo>
                    <a:pt x="112306" y="165747"/>
                  </a:lnTo>
                  <a:lnTo>
                    <a:pt x="115646" y="165747"/>
                  </a:lnTo>
                  <a:lnTo>
                    <a:pt x="118872" y="165747"/>
                  </a:lnTo>
                  <a:lnTo>
                    <a:pt x="124167" y="162521"/>
                  </a:lnTo>
                  <a:lnTo>
                    <a:pt x="127279" y="157111"/>
                  </a:lnTo>
                  <a:lnTo>
                    <a:pt x="127279" y="15066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3" name="object 623"/>
          <p:cNvGrpSpPr/>
          <p:nvPr/>
        </p:nvGrpSpPr>
        <p:grpSpPr>
          <a:xfrm>
            <a:off x="6818975" y="7601742"/>
            <a:ext cx="807085" cy="258445"/>
            <a:chOff x="6818975" y="7601742"/>
            <a:chExt cx="807085" cy="258445"/>
          </a:xfrm>
        </p:grpSpPr>
        <p:pic>
          <p:nvPicPr>
            <p:cNvPr id="624" name="object 624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818975" y="7610315"/>
              <a:ext cx="274703" cy="193337"/>
            </a:xfrm>
            <a:prstGeom prst="rect">
              <a:avLst/>
            </a:prstGeom>
          </p:spPr>
        </p:pic>
        <p:pic>
          <p:nvPicPr>
            <p:cNvPr id="625" name="object 625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7125814" y="7601742"/>
              <a:ext cx="124394" cy="201909"/>
            </a:xfrm>
            <a:prstGeom prst="rect">
              <a:avLst/>
            </a:prstGeom>
          </p:spPr>
        </p:pic>
        <p:pic>
          <p:nvPicPr>
            <p:cNvPr id="626" name="object 62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291211" y="7678337"/>
              <a:ext cx="124394" cy="125315"/>
            </a:xfrm>
            <a:prstGeom prst="rect">
              <a:avLst/>
            </a:prstGeom>
          </p:spPr>
        </p:pic>
        <p:pic>
          <p:nvPicPr>
            <p:cNvPr id="627" name="object 62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446819" y="7682023"/>
              <a:ext cx="127043" cy="177837"/>
            </a:xfrm>
            <a:prstGeom prst="rect">
              <a:avLst/>
            </a:prstGeom>
          </p:spPr>
        </p:pic>
        <p:sp>
          <p:nvSpPr>
            <p:cNvPr id="628" name="object 628"/>
            <p:cNvSpPr/>
            <p:nvPr/>
          </p:nvSpPr>
          <p:spPr>
            <a:xfrm>
              <a:off x="7601160" y="7780041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59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9" y="47914"/>
                  </a:lnTo>
                  <a:lnTo>
                    <a:pt x="13821" y="41695"/>
                  </a:lnTo>
                  <a:lnTo>
                    <a:pt x="24418" y="22575"/>
                  </a:lnTo>
                  <a:lnTo>
                    <a:pt x="24418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9" name="object 629"/>
          <p:cNvGrpSpPr/>
          <p:nvPr/>
        </p:nvGrpSpPr>
        <p:grpSpPr>
          <a:xfrm>
            <a:off x="7744905" y="7609920"/>
            <a:ext cx="303530" cy="194310"/>
            <a:chOff x="7744905" y="7609920"/>
            <a:chExt cx="303530" cy="194310"/>
          </a:xfrm>
        </p:grpSpPr>
        <p:pic>
          <p:nvPicPr>
            <p:cNvPr id="630" name="object 63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744905" y="7609920"/>
              <a:ext cx="138676" cy="190046"/>
            </a:xfrm>
            <a:prstGeom prst="rect">
              <a:avLst/>
            </a:prstGeom>
          </p:spPr>
        </p:pic>
        <p:pic>
          <p:nvPicPr>
            <p:cNvPr id="631" name="object 63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927350" y="7678337"/>
              <a:ext cx="71871" cy="121629"/>
            </a:xfrm>
            <a:prstGeom prst="rect">
              <a:avLst/>
            </a:prstGeom>
          </p:spPr>
        </p:pic>
        <p:sp>
          <p:nvSpPr>
            <p:cNvPr id="632" name="object 632"/>
            <p:cNvSpPr/>
            <p:nvPr/>
          </p:nvSpPr>
          <p:spPr>
            <a:xfrm>
              <a:off x="8024884" y="7780041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33" name="object 633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8155844" y="7609920"/>
            <a:ext cx="100321" cy="193732"/>
          </a:xfrm>
          <a:prstGeom prst="rect">
            <a:avLst/>
          </a:prstGeom>
        </p:spPr>
      </p:pic>
      <p:pic>
        <p:nvPicPr>
          <p:cNvPr id="634" name="object 634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8301431" y="7678337"/>
            <a:ext cx="124394" cy="125315"/>
          </a:xfrm>
          <a:prstGeom prst="rect">
            <a:avLst/>
          </a:prstGeom>
        </p:spPr>
      </p:pic>
      <p:grpSp>
        <p:nvGrpSpPr>
          <p:cNvPr id="635" name="object 635"/>
          <p:cNvGrpSpPr/>
          <p:nvPr/>
        </p:nvGrpSpPr>
        <p:grpSpPr>
          <a:xfrm>
            <a:off x="8475236" y="7678337"/>
            <a:ext cx="262890" cy="125730"/>
            <a:chOff x="8475236" y="7678337"/>
            <a:chExt cx="262890" cy="125730"/>
          </a:xfrm>
        </p:grpSpPr>
        <p:pic>
          <p:nvPicPr>
            <p:cNvPr id="636" name="object 63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475236" y="7678337"/>
              <a:ext cx="100667" cy="121629"/>
            </a:xfrm>
            <a:prstGeom prst="rect">
              <a:avLst/>
            </a:prstGeom>
          </p:spPr>
        </p:pic>
        <p:pic>
          <p:nvPicPr>
            <p:cNvPr id="637" name="object 6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14374" y="7678337"/>
              <a:ext cx="123241" cy="125315"/>
            </a:xfrm>
            <a:prstGeom prst="rect">
              <a:avLst/>
            </a:prstGeom>
          </p:spPr>
        </p:pic>
      </p:grpSp>
      <p:grpSp>
        <p:nvGrpSpPr>
          <p:cNvPr id="638" name="object 638"/>
          <p:cNvGrpSpPr/>
          <p:nvPr/>
        </p:nvGrpSpPr>
        <p:grpSpPr>
          <a:xfrm>
            <a:off x="8831027" y="7601742"/>
            <a:ext cx="829310" cy="201930"/>
            <a:chOff x="8831027" y="7601742"/>
            <a:chExt cx="829310" cy="201930"/>
          </a:xfrm>
        </p:grpSpPr>
        <p:pic>
          <p:nvPicPr>
            <p:cNvPr id="639" name="object 6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31027" y="7606465"/>
              <a:ext cx="180601" cy="197187"/>
            </a:xfrm>
            <a:prstGeom prst="rect">
              <a:avLst/>
            </a:prstGeom>
          </p:spPr>
        </p:pic>
        <p:pic>
          <p:nvPicPr>
            <p:cNvPr id="640" name="object 64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9045147" y="7678337"/>
              <a:ext cx="130613" cy="125315"/>
            </a:xfrm>
            <a:prstGeom prst="rect">
              <a:avLst/>
            </a:prstGeom>
          </p:spPr>
        </p:pic>
        <p:pic>
          <p:nvPicPr>
            <p:cNvPr id="641" name="object 641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9207319" y="7678337"/>
              <a:ext cx="130613" cy="125315"/>
            </a:xfrm>
            <a:prstGeom prst="rect">
              <a:avLst/>
            </a:prstGeom>
          </p:spPr>
        </p:pic>
        <p:pic>
          <p:nvPicPr>
            <p:cNvPr id="642" name="object 64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370068" y="7601742"/>
              <a:ext cx="124394" cy="201909"/>
            </a:xfrm>
            <a:prstGeom prst="rect">
              <a:avLst/>
            </a:prstGeom>
          </p:spPr>
        </p:pic>
        <p:pic>
          <p:nvPicPr>
            <p:cNvPr id="643" name="object 64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535466" y="7678337"/>
              <a:ext cx="124394" cy="125315"/>
            </a:xfrm>
            <a:prstGeom prst="rect">
              <a:avLst/>
            </a:prstGeom>
          </p:spPr>
        </p:pic>
      </p:grpSp>
      <p:sp>
        <p:nvSpPr>
          <p:cNvPr id="644" name="object 644"/>
          <p:cNvSpPr/>
          <p:nvPr/>
        </p:nvSpPr>
        <p:spPr>
          <a:xfrm>
            <a:off x="9709273" y="7601858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9775616" y="7601858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9847257" y="7780041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7" name="object 647"/>
          <p:cNvGrpSpPr/>
          <p:nvPr/>
        </p:nvGrpSpPr>
        <p:grpSpPr>
          <a:xfrm>
            <a:off x="9991002" y="7609920"/>
            <a:ext cx="433705" cy="190500"/>
            <a:chOff x="9991002" y="7609920"/>
            <a:chExt cx="433705" cy="190500"/>
          </a:xfrm>
        </p:grpSpPr>
        <p:pic>
          <p:nvPicPr>
            <p:cNvPr id="648" name="object 648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9991002" y="7609920"/>
              <a:ext cx="138676" cy="190046"/>
            </a:xfrm>
            <a:prstGeom prst="rect">
              <a:avLst/>
            </a:prstGeom>
          </p:spPr>
        </p:pic>
        <p:pic>
          <p:nvPicPr>
            <p:cNvPr id="649" name="object 649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0171604" y="7609920"/>
              <a:ext cx="115525" cy="190046"/>
            </a:xfrm>
            <a:prstGeom prst="rect">
              <a:avLst/>
            </a:prstGeom>
          </p:spPr>
        </p:pic>
        <p:sp>
          <p:nvSpPr>
            <p:cNvPr id="650" name="object 650"/>
            <p:cNvSpPr/>
            <p:nvPr/>
          </p:nvSpPr>
          <p:spPr>
            <a:xfrm>
              <a:off x="10328935" y="7610315"/>
              <a:ext cx="95885" cy="189230"/>
            </a:xfrm>
            <a:custGeom>
              <a:avLst/>
              <a:gdLst/>
              <a:ahLst/>
              <a:cxnLst/>
              <a:rect l="l" t="t" r="r" b="b"/>
              <a:pathLst>
                <a:path w="95884" h="189229">
                  <a:moveTo>
                    <a:pt x="95707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86360"/>
                  </a:lnTo>
                  <a:lnTo>
                    <a:pt x="0" y="101600"/>
                  </a:lnTo>
                  <a:lnTo>
                    <a:pt x="0" y="173990"/>
                  </a:lnTo>
                  <a:lnTo>
                    <a:pt x="0" y="189230"/>
                  </a:lnTo>
                  <a:lnTo>
                    <a:pt x="95707" y="189230"/>
                  </a:lnTo>
                  <a:lnTo>
                    <a:pt x="95707" y="173990"/>
                  </a:lnTo>
                  <a:lnTo>
                    <a:pt x="17500" y="173990"/>
                  </a:lnTo>
                  <a:lnTo>
                    <a:pt x="17500" y="101600"/>
                  </a:lnTo>
                  <a:lnTo>
                    <a:pt x="92951" y="101600"/>
                  </a:lnTo>
                  <a:lnTo>
                    <a:pt x="92951" y="86360"/>
                  </a:lnTo>
                  <a:lnTo>
                    <a:pt x="17500" y="86360"/>
                  </a:lnTo>
                  <a:lnTo>
                    <a:pt x="17500" y="15240"/>
                  </a:lnTo>
                  <a:lnTo>
                    <a:pt x="95707" y="15240"/>
                  </a:lnTo>
                  <a:lnTo>
                    <a:pt x="957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1" name="object 651"/>
          <p:cNvSpPr/>
          <p:nvPr/>
        </p:nvSpPr>
        <p:spPr>
          <a:xfrm>
            <a:off x="10474987" y="7780041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2" name="object 652"/>
          <p:cNvGrpSpPr/>
          <p:nvPr/>
        </p:nvGrpSpPr>
        <p:grpSpPr>
          <a:xfrm>
            <a:off x="10603067" y="7598402"/>
            <a:ext cx="353060" cy="205740"/>
            <a:chOff x="10603067" y="7598402"/>
            <a:chExt cx="353060" cy="205740"/>
          </a:xfrm>
        </p:grpSpPr>
        <p:pic>
          <p:nvPicPr>
            <p:cNvPr id="653" name="object 65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0603067" y="7598402"/>
              <a:ext cx="214465" cy="205250"/>
            </a:xfrm>
            <a:prstGeom prst="rect">
              <a:avLst/>
            </a:prstGeom>
          </p:spPr>
        </p:pic>
        <p:pic>
          <p:nvPicPr>
            <p:cNvPr id="654" name="object 65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5887" y="7682023"/>
              <a:ext cx="99745" cy="121629"/>
            </a:xfrm>
            <a:prstGeom prst="rect">
              <a:avLst/>
            </a:prstGeom>
          </p:spPr>
        </p:pic>
      </p:grpSp>
      <p:grpSp>
        <p:nvGrpSpPr>
          <p:cNvPr id="655" name="object 655"/>
          <p:cNvGrpSpPr/>
          <p:nvPr/>
        </p:nvGrpSpPr>
        <p:grpSpPr>
          <a:xfrm>
            <a:off x="11002971" y="7601742"/>
            <a:ext cx="540385" cy="201930"/>
            <a:chOff x="11002971" y="7601742"/>
            <a:chExt cx="540385" cy="201930"/>
          </a:xfrm>
        </p:grpSpPr>
        <p:pic>
          <p:nvPicPr>
            <p:cNvPr id="656" name="object 65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002971" y="7678337"/>
              <a:ext cx="100667" cy="121629"/>
            </a:xfrm>
            <a:prstGeom prst="rect">
              <a:avLst/>
            </a:prstGeom>
          </p:spPr>
        </p:pic>
        <p:pic>
          <p:nvPicPr>
            <p:cNvPr id="657" name="object 6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142685" y="7601742"/>
              <a:ext cx="124394" cy="201909"/>
            </a:xfrm>
            <a:prstGeom prst="rect">
              <a:avLst/>
            </a:prstGeom>
          </p:spPr>
        </p:pic>
        <p:pic>
          <p:nvPicPr>
            <p:cNvPr id="658" name="object 6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307506" y="7678337"/>
              <a:ext cx="123242" cy="125315"/>
            </a:xfrm>
            <a:prstGeom prst="rect">
              <a:avLst/>
            </a:prstGeom>
          </p:spPr>
        </p:pic>
        <p:pic>
          <p:nvPicPr>
            <p:cNvPr id="659" name="object 65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471131" y="7678337"/>
              <a:ext cx="71872" cy="121629"/>
            </a:xfrm>
            <a:prstGeom prst="rect">
              <a:avLst/>
            </a:prstGeom>
          </p:spPr>
        </p:pic>
      </p:grpSp>
      <p:grpSp>
        <p:nvGrpSpPr>
          <p:cNvPr id="660" name="object 660"/>
          <p:cNvGrpSpPr/>
          <p:nvPr/>
        </p:nvGrpSpPr>
        <p:grpSpPr>
          <a:xfrm>
            <a:off x="11624089" y="7598402"/>
            <a:ext cx="227965" cy="205740"/>
            <a:chOff x="11624089" y="7598402"/>
            <a:chExt cx="227965" cy="205740"/>
          </a:xfrm>
        </p:grpSpPr>
        <p:pic>
          <p:nvPicPr>
            <p:cNvPr id="661" name="object 66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24089" y="7678337"/>
              <a:ext cx="130613" cy="125315"/>
            </a:xfrm>
            <a:prstGeom prst="rect">
              <a:avLst/>
            </a:prstGeom>
          </p:spPr>
        </p:pic>
        <p:pic>
          <p:nvPicPr>
            <p:cNvPr id="662" name="object 66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784765" y="7598402"/>
              <a:ext cx="66689" cy="201564"/>
            </a:xfrm>
            <a:prstGeom prst="rect">
              <a:avLst/>
            </a:prstGeom>
          </p:spPr>
        </p:pic>
      </p:grpSp>
      <p:grpSp>
        <p:nvGrpSpPr>
          <p:cNvPr id="663" name="object 663"/>
          <p:cNvGrpSpPr/>
          <p:nvPr/>
        </p:nvGrpSpPr>
        <p:grpSpPr>
          <a:xfrm>
            <a:off x="11926321" y="7601742"/>
            <a:ext cx="359410" cy="201930"/>
            <a:chOff x="11926321" y="7601742"/>
            <a:chExt cx="359410" cy="201930"/>
          </a:xfrm>
        </p:grpSpPr>
        <p:sp>
          <p:nvSpPr>
            <p:cNvPr id="664" name="object 664"/>
            <p:cNvSpPr/>
            <p:nvPr/>
          </p:nvSpPr>
          <p:spPr>
            <a:xfrm>
              <a:off x="11926321" y="763790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5" name="object 665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2022727" y="7601742"/>
              <a:ext cx="100667" cy="198224"/>
            </a:xfrm>
            <a:prstGeom prst="rect">
              <a:avLst/>
            </a:prstGeom>
          </p:spPr>
        </p:pic>
        <p:pic>
          <p:nvPicPr>
            <p:cNvPr id="666" name="object 6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161864" y="7678337"/>
              <a:ext cx="123242" cy="125315"/>
            </a:xfrm>
            <a:prstGeom prst="rect">
              <a:avLst/>
            </a:prstGeom>
          </p:spPr>
        </p:pic>
      </p:grpSp>
      <p:pic>
        <p:nvPicPr>
          <p:cNvPr id="667" name="object 667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2375061" y="7609920"/>
            <a:ext cx="100322" cy="193732"/>
          </a:xfrm>
          <a:prstGeom prst="rect">
            <a:avLst/>
          </a:prstGeom>
        </p:spPr>
      </p:pic>
      <p:pic>
        <p:nvPicPr>
          <p:cNvPr id="668" name="object 66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12520649" y="7678337"/>
            <a:ext cx="124394" cy="125315"/>
          </a:xfrm>
          <a:prstGeom prst="rect">
            <a:avLst/>
          </a:prstGeom>
        </p:spPr>
      </p:pic>
      <p:grpSp>
        <p:nvGrpSpPr>
          <p:cNvPr id="669" name="object 669"/>
          <p:cNvGrpSpPr/>
          <p:nvPr/>
        </p:nvGrpSpPr>
        <p:grpSpPr>
          <a:xfrm>
            <a:off x="12694455" y="7678337"/>
            <a:ext cx="262890" cy="125730"/>
            <a:chOff x="12694455" y="7678337"/>
            <a:chExt cx="262890" cy="125730"/>
          </a:xfrm>
        </p:grpSpPr>
        <p:pic>
          <p:nvPicPr>
            <p:cNvPr id="670" name="object 67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2694455" y="7678337"/>
              <a:ext cx="100667" cy="121629"/>
            </a:xfrm>
            <a:prstGeom prst="rect">
              <a:avLst/>
            </a:prstGeom>
          </p:spPr>
        </p:pic>
        <p:pic>
          <p:nvPicPr>
            <p:cNvPr id="671" name="object 67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833592" y="7678337"/>
              <a:ext cx="123242" cy="125315"/>
            </a:xfrm>
            <a:prstGeom prst="rect">
              <a:avLst/>
            </a:prstGeom>
          </p:spPr>
        </p:pic>
      </p:grpSp>
      <p:grpSp>
        <p:nvGrpSpPr>
          <p:cNvPr id="672" name="object 672"/>
          <p:cNvGrpSpPr/>
          <p:nvPr/>
        </p:nvGrpSpPr>
        <p:grpSpPr>
          <a:xfrm>
            <a:off x="13050245" y="7601742"/>
            <a:ext cx="829310" cy="201930"/>
            <a:chOff x="13050245" y="7601742"/>
            <a:chExt cx="829310" cy="201930"/>
          </a:xfrm>
        </p:grpSpPr>
        <p:pic>
          <p:nvPicPr>
            <p:cNvPr id="673" name="object 67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050245" y="7606465"/>
              <a:ext cx="180601" cy="197187"/>
            </a:xfrm>
            <a:prstGeom prst="rect">
              <a:avLst/>
            </a:prstGeom>
          </p:spPr>
        </p:pic>
        <p:pic>
          <p:nvPicPr>
            <p:cNvPr id="674" name="object 67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3264364" y="7678337"/>
              <a:ext cx="130613" cy="125315"/>
            </a:xfrm>
            <a:prstGeom prst="rect">
              <a:avLst/>
            </a:prstGeom>
          </p:spPr>
        </p:pic>
        <p:pic>
          <p:nvPicPr>
            <p:cNvPr id="675" name="object 67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3426537" y="7678337"/>
              <a:ext cx="130613" cy="125315"/>
            </a:xfrm>
            <a:prstGeom prst="rect">
              <a:avLst/>
            </a:prstGeom>
          </p:spPr>
        </p:pic>
        <p:pic>
          <p:nvPicPr>
            <p:cNvPr id="676" name="object 67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3589286" y="7601742"/>
              <a:ext cx="124394" cy="201909"/>
            </a:xfrm>
            <a:prstGeom prst="rect">
              <a:avLst/>
            </a:prstGeom>
          </p:spPr>
        </p:pic>
        <p:pic>
          <p:nvPicPr>
            <p:cNvPr id="677" name="object 67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3754684" y="7678337"/>
              <a:ext cx="124394" cy="125315"/>
            </a:xfrm>
            <a:prstGeom prst="rect">
              <a:avLst/>
            </a:prstGeom>
          </p:spPr>
        </p:pic>
      </p:grpSp>
      <p:sp>
        <p:nvSpPr>
          <p:cNvPr id="678" name="object 678"/>
          <p:cNvSpPr/>
          <p:nvPr/>
        </p:nvSpPr>
        <p:spPr>
          <a:xfrm>
            <a:off x="13928490" y="7601858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13994834" y="7601858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7" y="0"/>
                </a:moveTo>
                <a:lnTo>
                  <a:pt x="0" y="0"/>
                </a:lnTo>
                <a:lnTo>
                  <a:pt x="0" y="198109"/>
                </a:lnTo>
                <a:lnTo>
                  <a:pt x="16817" y="198109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837058" y="7944989"/>
            <a:ext cx="17780" cy="190500"/>
          </a:xfrm>
          <a:custGeom>
            <a:avLst/>
            <a:gdLst/>
            <a:ahLst/>
            <a:cxnLst/>
            <a:rect l="l" t="t" r="r" b="b"/>
            <a:pathLst>
              <a:path w="17779" h="190500">
                <a:moveTo>
                  <a:pt x="17507" y="0"/>
                </a:moveTo>
                <a:lnTo>
                  <a:pt x="0" y="0"/>
                </a:lnTo>
                <a:lnTo>
                  <a:pt x="0" y="190046"/>
                </a:lnTo>
                <a:lnTo>
                  <a:pt x="17507" y="19004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1" name="object 681"/>
          <p:cNvGrpSpPr/>
          <p:nvPr/>
        </p:nvGrpSpPr>
        <p:grpSpPr>
          <a:xfrm>
            <a:off x="6910313" y="7971480"/>
            <a:ext cx="842010" cy="167640"/>
            <a:chOff x="6910313" y="7971480"/>
            <a:chExt cx="842010" cy="167640"/>
          </a:xfrm>
        </p:grpSpPr>
        <p:pic>
          <p:nvPicPr>
            <p:cNvPr id="682" name="object 68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0313" y="8013406"/>
              <a:ext cx="100666" cy="121629"/>
            </a:xfrm>
            <a:prstGeom prst="rect">
              <a:avLst/>
            </a:prstGeom>
          </p:spPr>
        </p:pic>
        <p:pic>
          <p:nvPicPr>
            <p:cNvPr id="683" name="object 68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044727" y="8013521"/>
              <a:ext cx="86730" cy="125200"/>
            </a:xfrm>
            <a:prstGeom prst="rect">
              <a:avLst/>
            </a:prstGeom>
          </p:spPr>
        </p:pic>
        <p:sp>
          <p:nvSpPr>
            <p:cNvPr id="684" name="object 684"/>
            <p:cNvSpPr/>
            <p:nvPr/>
          </p:nvSpPr>
          <p:spPr>
            <a:xfrm>
              <a:off x="7158863" y="7971491"/>
              <a:ext cx="212090" cy="167640"/>
            </a:xfrm>
            <a:custGeom>
              <a:avLst/>
              <a:gdLst/>
              <a:ahLst/>
              <a:cxnLst/>
              <a:rect l="l" t="t" r="r" b="b"/>
              <a:pathLst>
                <a:path w="212090" h="167640">
                  <a:moveTo>
                    <a:pt x="59664" y="161937"/>
                  </a:moveTo>
                  <a:lnTo>
                    <a:pt x="55397" y="148577"/>
                  </a:lnTo>
                  <a:lnTo>
                    <a:pt x="50215" y="152374"/>
                  </a:lnTo>
                  <a:lnTo>
                    <a:pt x="36398" y="152374"/>
                  </a:lnTo>
                  <a:lnTo>
                    <a:pt x="28790" y="142011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05"/>
                  </a:lnTo>
                  <a:lnTo>
                    <a:pt x="28790" y="45605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05"/>
                  </a:lnTo>
                  <a:lnTo>
                    <a:pt x="0" y="45605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099"/>
                  </a:lnTo>
                  <a:lnTo>
                    <a:pt x="12890" y="144411"/>
                  </a:lnTo>
                  <a:lnTo>
                    <a:pt x="15062" y="151371"/>
                  </a:lnTo>
                  <a:lnTo>
                    <a:pt x="19291" y="158305"/>
                  </a:lnTo>
                  <a:lnTo>
                    <a:pt x="26606" y="167233"/>
                  </a:lnTo>
                  <a:lnTo>
                    <a:pt x="39852" y="167233"/>
                  </a:lnTo>
                  <a:lnTo>
                    <a:pt x="45148" y="167233"/>
                  </a:lnTo>
                  <a:lnTo>
                    <a:pt x="55753" y="164350"/>
                  </a:lnTo>
                  <a:lnTo>
                    <a:pt x="59664" y="161937"/>
                  </a:lnTo>
                  <a:close/>
                </a:path>
                <a:path w="212090" h="167640">
                  <a:moveTo>
                    <a:pt x="113106" y="45605"/>
                  </a:moveTo>
                  <a:lnTo>
                    <a:pt x="96291" y="45605"/>
                  </a:lnTo>
                  <a:lnTo>
                    <a:pt x="96291" y="163550"/>
                  </a:lnTo>
                  <a:lnTo>
                    <a:pt x="113106" y="163550"/>
                  </a:lnTo>
                  <a:lnTo>
                    <a:pt x="113106" y="45605"/>
                  </a:lnTo>
                  <a:close/>
                </a:path>
                <a:path w="212090" h="167640">
                  <a:moveTo>
                    <a:pt x="115760" y="7823"/>
                  </a:moveTo>
                  <a:lnTo>
                    <a:pt x="112649" y="2984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84"/>
                  </a:lnTo>
                  <a:lnTo>
                    <a:pt x="93827" y="7823"/>
                  </a:lnTo>
                  <a:lnTo>
                    <a:pt x="93764" y="13931"/>
                  </a:lnTo>
                  <a:lnTo>
                    <a:pt x="96748" y="18999"/>
                  </a:lnTo>
                  <a:lnTo>
                    <a:pt x="101701" y="21996"/>
                  </a:lnTo>
                  <a:lnTo>
                    <a:pt x="107810" y="21996"/>
                  </a:lnTo>
                  <a:lnTo>
                    <a:pt x="112649" y="18999"/>
                  </a:lnTo>
                  <a:lnTo>
                    <a:pt x="115760" y="13931"/>
                  </a:lnTo>
                  <a:lnTo>
                    <a:pt x="115760" y="7823"/>
                  </a:lnTo>
                  <a:close/>
                </a:path>
                <a:path w="212090" h="167640">
                  <a:moveTo>
                    <a:pt x="211937" y="161937"/>
                  </a:moveTo>
                  <a:lnTo>
                    <a:pt x="207670" y="148577"/>
                  </a:lnTo>
                  <a:lnTo>
                    <a:pt x="202488" y="152374"/>
                  </a:lnTo>
                  <a:lnTo>
                    <a:pt x="188671" y="152374"/>
                  </a:lnTo>
                  <a:lnTo>
                    <a:pt x="181063" y="142011"/>
                  </a:lnTo>
                  <a:lnTo>
                    <a:pt x="181063" y="58280"/>
                  </a:lnTo>
                  <a:lnTo>
                    <a:pt x="210439" y="58280"/>
                  </a:lnTo>
                  <a:lnTo>
                    <a:pt x="210439" y="45605"/>
                  </a:lnTo>
                  <a:lnTo>
                    <a:pt x="181063" y="45605"/>
                  </a:lnTo>
                  <a:lnTo>
                    <a:pt x="181063" y="1498"/>
                  </a:lnTo>
                  <a:lnTo>
                    <a:pt x="164249" y="1498"/>
                  </a:lnTo>
                  <a:lnTo>
                    <a:pt x="164249" y="45605"/>
                  </a:lnTo>
                  <a:lnTo>
                    <a:pt x="152273" y="45605"/>
                  </a:lnTo>
                  <a:lnTo>
                    <a:pt x="152273" y="58280"/>
                  </a:lnTo>
                  <a:lnTo>
                    <a:pt x="164249" y="58280"/>
                  </a:lnTo>
                  <a:lnTo>
                    <a:pt x="164249" y="133146"/>
                  </a:lnTo>
                  <a:lnTo>
                    <a:pt x="164363" y="138099"/>
                  </a:lnTo>
                  <a:lnTo>
                    <a:pt x="165163" y="144411"/>
                  </a:lnTo>
                  <a:lnTo>
                    <a:pt x="167335" y="151371"/>
                  </a:lnTo>
                  <a:lnTo>
                    <a:pt x="171564" y="158305"/>
                  </a:lnTo>
                  <a:lnTo>
                    <a:pt x="178879" y="167233"/>
                  </a:lnTo>
                  <a:lnTo>
                    <a:pt x="192125" y="167233"/>
                  </a:lnTo>
                  <a:lnTo>
                    <a:pt x="197421" y="167233"/>
                  </a:lnTo>
                  <a:lnTo>
                    <a:pt x="208013" y="164350"/>
                  </a:lnTo>
                  <a:lnTo>
                    <a:pt x="211937" y="161937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5" name="object 6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355" y="8017091"/>
              <a:ext cx="99745" cy="121629"/>
            </a:xfrm>
            <a:prstGeom prst="rect">
              <a:avLst/>
            </a:prstGeom>
          </p:spPr>
        </p:pic>
        <p:sp>
          <p:nvSpPr>
            <p:cNvPr id="686" name="object 686"/>
            <p:cNvSpPr/>
            <p:nvPr/>
          </p:nvSpPr>
          <p:spPr>
            <a:xfrm>
              <a:off x="7541036" y="797297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7" name="object 68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628458" y="8013406"/>
              <a:ext cx="123242" cy="125315"/>
            </a:xfrm>
            <a:prstGeom prst="rect">
              <a:avLst/>
            </a:prstGeom>
          </p:spPr>
        </p:pic>
      </p:grpSp>
      <p:sp>
        <p:nvSpPr>
          <p:cNvPr id="688" name="object 688"/>
          <p:cNvSpPr/>
          <p:nvPr/>
        </p:nvSpPr>
        <p:spPr>
          <a:xfrm>
            <a:off x="7796390" y="8115110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9" name="object 689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7925507" y="8013406"/>
            <a:ext cx="124394" cy="125315"/>
          </a:xfrm>
          <a:prstGeom prst="rect">
            <a:avLst/>
          </a:prstGeom>
        </p:spPr>
      </p:pic>
      <p:grpSp>
        <p:nvGrpSpPr>
          <p:cNvPr id="690" name="object 690"/>
          <p:cNvGrpSpPr/>
          <p:nvPr/>
        </p:nvGrpSpPr>
        <p:grpSpPr>
          <a:xfrm>
            <a:off x="8099313" y="7936811"/>
            <a:ext cx="264160" cy="201930"/>
            <a:chOff x="8099313" y="7936811"/>
            <a:chExt cx="264160" cy="201930"/>
          </a:xfrm>
        </p:grpSpPr>
        <p:pic>
          <p:nvPicPr>
            <p:cNvPr id="691" name="object 69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9313" y="8013406"/>
              <a:ext cx="100667" cy="121629"/>
            </a:xfrm>
            <a:prstGeom prst="rect">
              <a:avLst/>
            </a:prstGeom>
          </p:spPr>
        </p:pic>
        <p:pic>
          <p:nvPicPr>
            <p:cNvPr id="692" name="object 69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39026" y="7936811"/>
              <a:ext cx="124394" cy="201909"/>
            </a:xfrm>
            <a:prstGeom prst="rect">
              <a:avLst/>
            </a:prstGeom>
          </p:spPr>
        </p:pic>
      </p:grpSp>
      <p:pic>
        <p:nvPicPr>
          <p:cNvPr id="693" name="object 693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8475491" y="7944989"/>
            <a:ext cx="131765" cy="193732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8666228" y="7944989"/>
            <a:ext cx="137063" cy="190046"/>
          </a:xfrm>
          <a:prstGeom prst="rect">
            <a:avLst/>
          </a:prstGeom>
        </p:spPr>
      </p:pic>
      <p:grpSp>
        <p:nvGrpSpPr>
          <p:cNvPr id="695" name="object 695"/>
          <p:cNvGrpSpPr/>
          <p:nvPr/>
        </p:nvGrpSpPr>
        <p:grpSpPr>
          <a:xfrm>
            <a:off x="8913634" y="7944989"/>
            <a:ext cx="1315720" cy="254000"/>
            <a:chOff x="8913634" y="7944989"/>
            <a:chExt cx="1315720" cy="254000"/>
          </a:xfrm>
        </p:grpSpPr>
        <p:pic>
          <p:nvPicPr>
            <p:cNvPr id="696" name="object 696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913634" y="7944989"/>
              <a:ext cx="198224" cy="190046"/>
            </a:xfrm>
            <a:prstGeom prst="rect">
              <a:avLst/>
            </a:prstGeom>
          </p:spPr>
        </p:pic>
        <p:pic>
          <p:nvPicPr>
            <p:cNvPr id="697" name="object 69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47679" y="8013406"/>
              <a:ext cx="123242" cy="125315"/>
            </a:xfrm>
            <a:prstGeom prst="rect">
              <a:avLst/>
            </a:prstGeom>
          </p:spPr>
        </p:pic>
        <p:pic>
          <p:nvPicPr>
            <p:cNvPr id="698" name="object 69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97504" y="8013521"/>
              <a:ext cx="86730" cy="125200"/>
            </a:xfrm>
            <a:prstGeom prst="rect">
              <a:avLst/>
            </a:prstGeom>
          </p:spPr>
        </p:pic>
        <p:pic>
          <p:nvPicPr>
            <p:cNvPr id="699" name="object 69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411532" y="8013521"/>
              <a:ext cx="86730" cy="125200"/>
            </a:xfrm>
            <a:prstGeom prst="rect">
              <a:avLst/>
            </a:prstGeom>
          </p:spPr>
        </p:pic>
        <p:pic>
          <p:nvPicPr>
            <p:cNvPr id="700" name="object 70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29131" y="8013406"/>
              <a:ext cx="123241" cy="125315"/>
            </a:xfrm>
            <a:prstGeom prst="rect">
              <a:avLst/>
            </a:prstGeom>
          </p:spPr>
        </p:pic>
        <p:pic>
          <p:nvPicPr>
            <p:cNvPr id="701" name="object 70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91650" y="8013406"/>
              <a:ext cx="100667" cy="121629"/>
            </a:xfrm>
            <a:prstGeom prst="rect">
              <a:avLst/>
            </a:prstGeom>
          </p:spPr>
        </p:pic>
        <p:pic>
          <p:nvPicPr>
            <p:cNvPr id="702" name="object 70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31132" y="8013406"/>
              <a:ext cx="124624" cy="184978"/>
            </a:xfrm>
            <a:prstGeom prst="rect">
              <a:avLst/>
            </a:prstGeom>
          </p:spPr>
        </p:pic>
        <p:pic>
          <p:nvPicPr>
            <p:cNvPr id="703" name="object 70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95125" y="8013406"/>
              <a:ext cx="123242" cy="125315"/>
            </a:xfrm>
            <a:prstGeom prst="rect">
              <a:avLst/>
            </a:prstGeom>
          </p:spPr>
        </p:pic>
        <p:pic>
          <p:nvPicPr>
            <p:cNvPr id="704" name="object 7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157414" y="8013406"/>
              <a:ext cx="71871" cy="121629"/>
            </a:xfrm>
            <a:prstGeom prst="rect">
              <a:avLst/>
            </a:prstGeom>
          </p:spPr>
        </p:pic>
      </p:grpSp>
      <p:grpSp>
        <p:nvGrpSpPr>
          <p:cNvPr id="705" name="object 705"/>
          <p:cNvGrpSpPr/>
          <p:nvPr/>
        </p:nvGrpSpPr>
        <p:grpSpPr>
          <a:xfrm>
            <a:off x="10310372" y="7933471"/>
            <a:ext cx="227965" cy="205740"/>
            <a:chOff x="10310372" y="7933471"/>
            <a:chExt cx="227965" cy="205740"/>
          </a:xfrm>
        </p:grpSpPr>
        <p:pic>
          <p:nvPicPr>
            <p:cNvPr id="706" name="object 70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10372" y="8013406"/>
              <a:ext cx="130613" cy="125315"/>
            </a:xfrm>
            <a:prstGeom prst="rect">
              <a:avLst/>
            </a:prstGeom>
          </p:spPr>
        </p:pic>
        <p:pic>
          <p:nvPicPr>
            <p:cNvPr id="707" name="object 70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71049" y="7933471"/>
              <a:ext cx="66688" cy="201564"/>
            </a:xfrm>
            <a:prstGeom prst="rect">
              <a:avLst/>
            </a:prstGeom>
          </p:spPr>
        </p:pic>
      </p:grpSp>
      <p:grpSp>
        <p:nvGrpSpPr>
          <p:cNvPr id="708" name="object 708"/>
          <p:cNvGrpSpPr/>
          <p:nvPr/>
        </p:nvGrpSpPr>
        <p:grpSpPr>
          <a:xfrm>
            <a:off x="10629305" y="7944989"/>
            <a:ext cx="704215" cy="194310"/>
            <a:chOff x="10629305" y="7944989"/>
            <a:chExt cx="704215" cy="194310"/>
          </a:xfrm>
        </p:grpSpPr>
        <p:pic>
          <p:nvPicPr>
            <p:cNvPr id="709" name="object 709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0629305" y="7944989"/>
              <a:ext cx="109997" cy="190046"/>
            </a:xfrm>
            <a:prstGeom prst="rect">
              <a:avLst/>
            </a:prstGeom>
          </p:spPr>
        </p:pic>
        <p:pic>
          <p:nvPicPr>
            <p:cNvPr id="710" name="object 71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760725" y="8013406"/>
              <a:ext cx="123242" cy="125315"/>
            </a:xfrm>
            <a:prstGeom prst="rect">
              <a:avLst/>
            </a:prstGeom>
          </p:spPr>
        </p:pic>
        <p:pic>
          <p:nvPicPr>
            <p:cNvPr id="711" name="object 71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0913914" y="8013406"/>
              <a:ext cx="124394" cy="125315"/>
            </a:xfrm>
            <a:prstGeom prst="rect">
              <a:avLst/>
            </a:prstGeom>
          </p:spPr>
        </p:pic>
        <p:pic>
          <p:nvPicPr>
            <p:cNvPr id="712" name="object 71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078622" y="8013406"/>
              <a:ext cx="104122" cy="125315"/>
            </a:xfrm>
            <a:prstGeom prst="rect">
              <a:avLst/>
            </a:prstGeom>
          </p:spPr>
        </p:pic>
        <p:pic>
          <p:nvPicPr>
            <p:cNvPr id="713" name="object 71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210272" y="8013406"/>
              <a:ext cx="123241" cy="125315"/>
            </a:xfrm>
            <a:prstGeom prst="rect">
              <a:avLst/>
            </a:prstGeom>
          </p:spPr>
        </p:pic>
      </p:grpSp>
      <p:grpSp>
        <p:nvGrpSpPr>
          <p:cNvPr id="714" name="object 714"/>
          <p:cNvGrpSpPr/>
          <p:nvPr/>
        </p:nvGrpSpPr>
        <p:grpSpPr>
          <a:xfrm>
            <a:off x="11421626" y="7936926"/>
            <a:ext cx="796290" cy="201930"/>
            <a:chOff x="11421626" y="7936926"/>
            <a:chExt cx="796290" cy="201930"/>
          </a:xfrm>
        </p:grpSpPr>
        <p:sp>
          <p:nvSpPr>
            <p:cNvPr id="715" name="object 715"/>
            <p:cNvSpPr/>
            <p:nvPr/>
          </p:nvSpPr>
          <p:spPr>
            <a:xfrm>
              <a:off x="11421626" y="797297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6" name="object 716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11518032" y="8013405"/>
              <a:ext cx="71872" cy="121629"/>
            </a:xfrm>
            <a:prstGeom prst="rect">
              <a:avLst/>
            </a:prstGeom>
          </p:spPr>
        </p:pic>
        <p:pic>
          <p:nvPicPr>
            <p:cNvPr id="717" name="object 717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1610982" y="8013405"/>
              <a:ext cx="124394" cy="125315"/>
            </a:xfrm>
            <a:prstGeom prst="rect">
              <a:avLst/>
            </a:prstGeom>
          </p:spPr>
        </p:pic>
        <p:pic>
          <p:nvPicPr>
            <p:cNvPr id="718" name="object 71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1766590" y="8017091"/>
              <a:ext cx="125660" cy="117944"/>
            </a:xfrm>
            <a:prstGeom prst="rect">
              <a:avLst/>
            </a:prstGeom>
          </p:spPr>
        </p:pic>
        <p:pic>
          <p:nvPicPr>
            <p:cNvPr id="719" name="object 71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914572" y="8013405"/>
              <a:ext cx="123242" cy="125315"/>
            </a:xfrm>
            <a:prstGeom prst="rect">
              <a:avLst/>
            </a:prstGeom>
          </p:spPr>
        </p:pic>
        <p:sp>
          <p:nvSpPr>
            <p:cNvPr id="720" name="object 720"/>
            <p:cNvSpPr/>
            <p:nvPr/>
          </p:nvSpPr>
          <p:spPr>
            <a:xfrm>
              <a:off x="12076884" y="7936926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7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7" y="198109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1" name="object 72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130673" y="8013520"/>
              <a:ext cx="86729" cy="125200"/>
            </a:xfrm>
            <a:prstGeom prst="rect">
              <a:avLst/>
            </a:prstGeom>
          </p:spPr>
        </p:pic>
      </p:grpSp>
      <p:grpSp>
        <p:nvGrpSpPr>
          <p:cNvPr id="722" name="object 722"/>
          <p:cNvGrpSpPr/>
          <p:nvPr/>
        </p:nvGrpSpPr>
        <p:grpSpPr>
          <a:xfrm>
            <a:off x="12305976" y="7936811"/>
            <a:ext cx="359410" cy="201930"/>
            <a:chOff x="12305976" y="7936811"/>
            <a:chExt cx="359410" cy="201930"/>
          </a:xfrm>
        </p:grpSpPr>
        <p:sp>
          <p:nvSpPr>
            <p:cNvPr id="723" name="object 723"/>
            <p:cNvSpPr/>
            <p:nvPr/>
          </p:nvSpPr>
          <p:spPr>
            <a:xfrm>
              <a:off x="12305976" y="797297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4" name="object 7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02382" y="7936811"/>
              <a:ext cx="100667" cy="198224"/>
            </a:xfrm>
            <a:prstGeom prst="rect">
              <a:avLst/>
            </a:prstGeom>
          </p:spPr>
        </p:pic>
        <p:pic>
          <p:nvPicPr>
            <p:cNvPr id="725" name="object 72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541726" y="8013406"/>
              <a:ext cx="123242" cy="125315"/>
            </a:xfrm>
            <a:prstGeom prst="rect">
              <a:avLst/>
            </a:prstGeom>
          </p:spPr>
        </p:pic>
      </p:grpSp>
      <p:grpSp>
        <p:nvGrpSpPr>
          <p:cNvPr id="726" name="object 726"/>
          <p:cNvGrpSpPr/>
          <p:nvPr/>
        </p:nvGrpSpPr>
        <p:grpSpPr>
          <a:xfrm>
            <a:off x="12744789" y="7936811"/>
            <a:ext cx="688975" cy="201930"/>
            <a:chOff x="12744789" y="7936811"/>
            <a:chExt cx="688975" cy="201930"/>
          </a:xfrm>
        </p:grpSpPr>
        <p:pic>
          <p:nvPicPr>
            <p:cNvPr id="727" name="object 72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2744789" y="8017091"/>
              <a:ext cx="210548" cy="117944"/>
            </a:xfrm>
            <a:prstGeom prst="rect">
              <a:avLst/>
            </a:prstGeom>
          </p:spPr>
        </p:pic>
        <p:pic>
          <p:nvPicPr>
            <p:cNvPr id="728" name="object 72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2977797" y="8013406"/>
              <a:ext cx="130613" cy="125315"/>
            </a:xfrm>
            <a:prstGeom prst="rect">
              <a:avLst/>
            </a:prstGeom>
          </p:spPr>
        </p:pic>
        <p:pic>
          <p:nvPicPr>
            <p:cNvPr id="729" name="object 729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3148493" y="8013406"/>
              <a:ext cx="71872" cy="121629"/>
            </a:xfrm>
            <a:prstGeom prst="rect">
              <a:avLst/>
            </a:prstGeom>
          </p:spPr>
        </p:pic>
        <p:sp>
          <p:nvSpPr>
            <p:cNvPr id="730" name="object 730"/>
            <p:cNvSpPr/>
            <p:nvPr/>
          </p:nvSpPr>
          <p:spPr>
            <a:xfrm>
              <a:off x="13251234" y="7936926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7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7" y="198109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1" name="object 73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309170" y="7936811"/>
              <a:ext cx="124394" cy="201909"/>
            </a:xfrm>
            <a:prstGeom prst="rect">
              <a:avLst/>
            </a:prstGeom>
          </p:spPr>
        </p:pic>
      </p:grpSp>
      <p:sp>
        <p:nvSpPr>
          <p:cNvPr id="732" name="object 732"/>
          <p:cNvSpPr/>
          <p:nvPr/>
        </p:nvSpPr>
        <p:spPr>
          <a:xfrm>
            <a:off x="13488274" y="8115110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1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3" name="object 733"/>
          <p:cNvGrpSpPr/>
          <p:nvPr/>
        </p:nvGrpSpPr>
        <p:grpSpPr>
          <a:xfrm>
            <a:off x="6818284" y="8348474"/>
            <a:ext cx="251460" cy="181610"/>
            <a:chOff x="6818284" y="8348474"/>
            <a:chExt cx="251460" cy="181610"/>
          </a:xfrm>
        </p:grpSpPr>
        <p:pic>
          <p:nvPicPr>
            <p:cNvPr id="734" name="object 73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818284" y="8348589"/>
              <a:ext cx="86729" cy="125200"/>
            </a:xfrm>
            <a:prstGeom prst="rect">
              <a:avLst/>
            </a:prstGeom>
          </p:spPr>
        </p:pic>
        <p:pic>
          <p:nvPicPr>
            <p:cNvPr id="735" name="object 73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944867" y="8348474"/>
              <a:ext cx="124386" cy="181523"/>
            </a:xfrm>
            <a:prstGeom prst="rect">
              <a:avLst/>
            </a:prstGeom>
          </p:spPr>
        </p:pic>
      </p:grpSp>
      <p:grpSp>
        <p:nvGrpSpPr>
          <p:cNvPr id="736" name="object 736"/>
          <p:cNvGrpSpPr/>
          <p:nvPr/>
        </p:nvGrpSpPr>
        <p:grpSpPr>
          <a:xfrm>
            <a:off x="7101281" y="8348474"/>
            <a:ext cx="278130" cy="125730"/>
            <a:chOff x="7101281" y="8348474"/>
            <a:chExt cx="278130" cy="125730"/>
          </a:xfrm>
        </p:grpSpPr>
        <p:pic>
          <p:nvPicPr>
            <p:cNvPr id="737" name="object 737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254700" y="8348474"/>
              <a:ext cx="124394" cy="125315"/>
            </a:xfrm>
            <a:prstGeom prst="rect">
              <a:avLst/>
            </a:prstGeom>
          </p:spPr>
        </p:pic>
        <p:pic>
          <p:nvPicPr>
            <p:cNvPr id="738" name="object 7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101281" y="8348474"/>
              <a:ext cx="123242" cy="125315"/>
            </a:xfrm>
            <a:prstGeom prst="rect">
              <a:avLst/>
            </a:prstGeom>
          </p:spPr>
        </p:pic>
      </p:grpSp>
      <p:grpSp>
        <p:nvGrpSpPr>
          <p:cNvPr id="739" name="object 739"/>
          <p:cNvGrpSpPr/>
          <p:nvPr/>
        </p:nvGrpSpPr>
        <p:grpSpPr>
          <a:xfrm>
            <a:off x="7428506" y="8271995"/>
            <a:ext cx="146685" cy="198120"/>
            <a:chOff x="7428506" y="8271995"/>
            <a:chExt cx="146685" cy="198120"/>
          </a:xfrm>
        </p:grpSpPr>
        <p:pic>
          <p:nvPicPr>
            <p:cNvPr id="740" name="object 74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428506" y="8271995"/>
              <a:ext cx="88688" cy="198109"/>
            </a:xfrm>
            <a:prstGeom prst="rect">
              <a:avLst/>
            </a:prstGeom>
          </p:spPr>
        </p:pic>
        <p:sp>
          <p:nvSpPr>
            <p:cNvPr id="741" name="object 741"/>
            <p:cNvSpPr/>
            <p:nvPr/>
          </p:nvSpPr>
          <p:spPr>
            <a:xfrm>
              <a:off x="7552785" y="8306549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2" name="object 742"/>
          <p:cNvGrpSpPr/>
          <p:nvPr/>
        </p:nvGrpSpPr>
        <p:grpSpPr>
          <a:xfrm>
            <a:off x="7621778" y="8348474"/>
            <a:ext cx="264160" cy="185420"/>
            <a:chOff x="7621778" y="8348474"/>
            <a:chExt cx="264160" cy="185420"/>
          </a:xfrm>
        </p:grpSpPr>
        <p:pic>
          <p:nvPicPr>
            <p:cNvPr id="743" name="object 7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21778" y="8348474"/>
              <a:ext cx="100667" cy="121629"/>
            </a:xfrm>
            <a:prstGeom prst="rect">
              <a:avLst/>
            </a:prstGeom>
          </p:spPr>
        </p:pic>
        <p:pic>
          <p:nvPicPr>
            <p:cNvPr id="744" name="object 74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7761261" y="8348474"/>
              <a:ext cx="124624" cy="184978"/>
            </a:xfrm>
            <a:prstGeom prst="rect">
              <a:avLst/>
            </a:prstGeom>
          </p:spPr>
        </p:pic>
      </p:grpSp>
      <p:pic>
        <p:nvPicPr>
          <p:cNvPr id="745" name="object 74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7986091" y="8348474"/>
            <a:ext cx="124394" cy="125315"/>
          </a:xfrm>
          <a:prstGeom prst="rect">
            <a:avLst/>
          </a:prstGeom>
        </p:spPr>
      </p:pic>
      <p:grpSp>
        <p:nvGrpSpPr>
          <p:cNvPr id="746" name="object 746"/>
          <p:cNvGrpSpPr/>
          <p:nvPr/>
        </p:nvGrpSpPr>
        <p:grpSpPr>
          <a:xfrm>
            <a:off x="8159898" y="8271995"/>
            <a:ext cx="521334" cy="201930"/>
            <a:chOff x="8159898" y="8271995"/>
            <a:chExt cx="521334" cy="201930"/>
          </a:xfrm>
        </p:grpSpPr>
        <p:pic>
          <p:nvPicPr>
            <p:cNvPr id="747" name="object 74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59898" y="8271995"/>
              <a:ext cx="124386" cy="201794"/>
            </a:xfrm>
            <a:prstGeom prst="rect">
              <a:avLst/>
            </a:prstGeom>
          </p:spPr>
        </p:pic>
        <p:pic>
          <p:nvPicPr>
            <p:cNvPr id="748" name="object 7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316312" y="8348474"/>
              <a:ext cx="130613" cy="125315"/>
            </a:xfrm>
            <a:prstGeom prst="rect">
              <a:avLst/>
            </a:prstGeom>
          </p:spPr>
        </p:pic>
        <p:pic>
          <p:nvPicPr>
            <p:cNvPr id="749" name="object 74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485280" y="8352160"/>
              <a:ext cx="99745" cy="121629"/>
            </a:xfrm>
            <a:prstGeom prst="rect">
              <a:avLst/>
            </a:prstGeom>
          </p:spPr>
        </p:pic>
        <p:sp>
          <p:nvSpPr>
            <p:cNvPr id="750" name="object 750"/>
            <p:cNvSpPr/>
            <p:nvPr/>
          </p:nvSpPr>
          <p:spPr>
            <a:xfrm>
              <a:off x="8621399" y="830804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1" name="object 751"/>
          <p:cNvGrpSpPr/>
          <p:nvPr/>
        </p:nvGrpSpPr>
        <p:grpSpPr>
          <a:xfrm>
            <a:off x="8766526" y="8271880"/>
            <a:ext cx="359410" cy="201930"/>
            <a:chOff x="8766526" y="8271880"/>
            <a:chExt cx="359410" cy="201930"/>
          </a:xfrm>
        </p:grpSpPr>
        <p:sp>
          <p:nvSpPr>
            <p:cNvPr id="752" name="object 752"/>
            <p:cNvSpPr/>
            <p:nvPr/>
          </p:nvSpPr>
          <p:spPr>
            <a:xfrm>
              <a:off x="8766526" y="830804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3" name="object 75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62932" y="8271880"/>
              <a:ext cx="100667" cy="198224"/>
            </a:xfrm>
            <a:prstGeom prst="rect">
              <a:avLst/>
            </a:prstGeom>
          </p:spPr>
        </p:pic>
        <p:pic>
          <p:nvPicPr>
            <p:cNvPr id="754" name="object 7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002069" y="8348474"/>
              <a:ext cx="123241" cy="125315"/>
            </a:xfrm>
            <a:prstGeom prst="rect">
              <a:avLst/>
            </a:prstGeom>
          </p:spPr>
        </p:pic>
      </p:grpSp>
      <p:grpSp>
        <p:nvGrpSpPr>
          <p:cNvPr id="755" name="object 755"/>
          <p:cNvGrpSpPr/>
          <p:nvPr/>
        </p:nvGrpSpPr>
        <p:grpSpPr>
          <a:xfrm>
            <a:off x="9223905" y="8271995"/>
            <a:ext cx="611505" cy="258445"/>
            <a:chOff x="9223905" y="8271995"/>
            <a:chExt cx="611505" cy="258445"/>
          </a:xfrm>
        </p:grpSpPr>
        <p:pic>
          <p:nvPicPr>
            <p:cNvPr id="756" name="object 756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9223905" y="8348474"/>
              <a:ext cx="124386" cy="181523"/>
            </a:xfrm>
            <a:prstGeom prst="rect">
              <a:avLst/>
            </a:prstGeom>
          </p:spPr>
        </p:pic>
        <p:pic>
          <p:nvPicPr>
            <p:cNvPr id="757" name="object 7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389303" y="8348474"/>
              <a:ext cx="71872" cy="121629"/>
            </a:xfrm>
            <a:prstGeom prst="rect">
              <a:avLst/>
            </a:prstGeom>
          </p:spPr>
        </p:pic>
        <p:pic>
          <p:nvPicPr>
            <p:cNvPr id="758" name="object 7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482000" y="8348474"/>
              <a:ext cx="130613" cy="125315"/>
            </a:xfrm>
            <a:prstGeom prst="rect">
              <a:avLst/>
            </a:prstGeom>
          </p:spPr>
        </p:pic>
        <p:pic>
          <p:nvPicPr>
            <p:cNvPr id="759" name="object 7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653157" y="8271995"/>
              <a:ext cx="124386" cy="201794"/>
            </a:xfrm>
            <a:prstGeom prst="rect">
              <a:avLst/>
            </a:prstGeom>
          </p:spPr>
        </p:pic>
        <p:sp>
          <p:nvSpPr>
            <p:cNvPr id="760" name="object 760"/>
            <p:cNvSpPr/>
            <p:nvPr/>
          </p:nvSpPr>
          <p:spPr>
            <a:xfrm>
              <a:off x="9818555" y="827199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1" name="object 761"/>
          <p:cNvGrpSpPr/>
          <p:nvPr/>
        </p:nvGrpSpPr>
        <p:grpSpPr>
          <a:xfrm>
            <a:off x="9875915" y="8348474"/>
            <a:ext cx="464820" cy="125730"/>
            <a:chOff x="9875915" y="8348474"/>
            <a:chExt cx="464820" cy="125730"/>
          </a:xfrm>
        </p:grpSpPr>
        <p:pic>
          <p:nvPicPr>
            <p:cNvPr id="762" name="object 7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038433" y="8348474"/>
              <a:ext cx="181408" cy="121629"/>
            </a:xfrm>
            <a:prstGeom prst="rect">
              <a:avLst/>
            </a:prstGeom>
          </p:spPr>
        </p:pic>
        <p:pic>
          <p:nvPicPr>
            <p:cNvPr id="763" name="object 7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75915" y="8348474"/>
              <a:ext cx="123242" cy="125315"/>
            </a:xfrm>
            <a:prstGeom prst="rect">
              <a:avLst/>
            </a:prstGeom>
          </p:spPr>
        </p:pic>
        <p:pic>
          <p:nvPicPr>
            <p:cNvPr id="764" name="object 76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253819" y="8348589"/>
              <a:ext cx="86730" cy="125200"/>
            </a:xfrm>
            <a:prstGeom prst="rect">
              <a:avLst/>
            </a:prstGeom>
          </p:spPr>
        </p:pic>
      </p:grpSp>
      <p:grpSp>
        <p:nvGrpSpPr>
          <p:cNvPr id="765" name="object 765"/>
          <p:cNvGrpSpPr/>
          <p:nvPr/>
        </p:nvGrpSpPr>
        <p:grpSpPr>
          <a:xfrm>
            <a:off x="10430159" y="8268539"/>
            <a:ext cx="408940" cy="205740"/>
            <a:chOff x="10430159" y="8268539"/>
            <a:chExt cx="408940" cy="205740"/>
          </a:xfrm>
        </p:grpSpPr>
        <p:pic>
          <p:nvPicPr>
            <p:cNvPr id="766" name="object 76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0430159" y="8268539"/>
              <a:ext cx="208475" cy="205250"/>
            </a:xfrm>
            <a:prstGeom prst="rect">
              <a:avLst/>
            </a:prstGeom>
          </p:spPr>
        </p:pic>
        <p:pic>
          <p:nvPicPr>
            <p:cNvPr id="767" name="object 76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678947" y="8348474"/>
              <a:ext cx="104122" cy="125315"/>
            </a:xfrm>
            <a:prstGeom prst="rect">
              <a:avLst/>
            </a:prstGeom>
          </p:spPr>
        </p:pic>
        <p:sp>
          <p:nvSpPr>
            <p:cNvPr id="768" name="object 768"/>
            <p:cNvSpPr/>
            <p:nvPr/>
          </p:nvSpPr>
          <p:spPr>
            <a:xfrm>
              <a:off x="10816702" y="830654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9" name="object 769"/>
          <p:cNvGrpSpPr/>
          <p:nvPr/>
        </p:nvGrpSpPr>
        <p:grpSpPr>
          <a:xfrm>
            <a:off x="10885696" y="8348474"/>
            <a:ext cx="264160" cy="185420"/>
            <a:chOff x="10885696" y="8348474"/>
            <a:chExt cx="264160" cy="185420"/>
          </a:xfrm>
        </p:grpSpPr>
        <p:pic>
          <p:nvPicPr>
            <p:cNvPr id="770" name="object 77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5696" y="8348474"/>
              <a:ext cx="100667" cy="121629"/>
            </a:xfrm>
            <a:prstGeom prst="rect">
              <a:avLst/>
            </a:prstGeom>
          </p:spPr>
        </p:pic>
        <p:pic>
          <p:nvPicPr>
            <p:cNvPr id="771" name="object 77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1025179" y="8348474"/>
              <a:ext cx="124624" cy="184978"/>
            </a:xfrm>
            <a:prstGeom prst="rect">
              <a:avLst/>
            </a:prstGeom>
          </p:spPr>
        </p:pic>
      </p:grpSp>
      <p:grpSp>
        <p:nvGrpSpPr>
          <p:cNvPr id="772" name="object 772"/>
          <p:cNvGrpSpPr/>
          <p:nvPr/>
        </p:nvGrpSpPr>
        <p:grpSpPr>
          <a:xfrm>
            <a:off x="11258416" y="8348474"/>
            <a:ext cx="280035" cy="181610"/>
            <a:chOff x="11258416" y="8348474"/>
            <a:chExt cx="280035" cy="181610"/>
          </a:xfrm>
        </p:grpSpPr>
        <p:pic>
          <p:nvPicPr>
            <p:cNvPr id="773" name="object 77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1258416" y="8348474"/>
              <a:ext cx="124386" cy="181523"/>
            </a:xfrm>
            <a:prstGeom prst="rect">
              <a:avLst/>
            </a:prstGeom>
          </p:spPr>
        </p:pic>
        <p:pic>
          <p:nvPicPr>
            <p:cNvPr id="774" name="object 7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414831" y="8348474"/>
              <a:ext cx="123241" cy="125315"/>
            </a:xfrm>
            <a:prstGeom prst="rect">
              <a:avLst/>
            </a:prstGeom>
          </p:spPr>
        </p:pic>
      </p:grpSp>
      <p:grpSp>
        <p:nvGrpSpPr>
          <p:cNvPr id="775" name="object 775"/>
          <p:cNvGrpSpPr/>
          <p:nvPr/>
        </p:nvGrpSpPr>
        <p:grpSpPr>
          <a:xfrm>
            <a:off x="11568481" y="8271995"/>
            <a:ext cx="517525" cy="258445"/>
            <a:chOff x="11568481" y="8271995"/>
            <a:chExt cx="517525" cy="258445"/>
          </a:xfrm>
        </p:grpSpPr>
        <p:pic>
          <p:nvPicPr>
            <p:cNvPr id="776" name="object 776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1739638" y="8348474"/>
              <a:ext cx="124386" cy="181523"/>
            </a:xfrm>
            <a:prstGeom prst="rect">
              <a:avLst/>
            </a:prstGeom>
          </p:spPr>
        </p:pic>
        <p:pic>
          <p:nvPicPr>
            <p:cNvPr id="777" name="object 77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568481" y="8348474"/>
              <a:ext cx="130613" cy="125315"/>
            </a:xfrm>
            <a:prstGeom prst="rect">
              <a:avLst/>
            </a:prstGeom>
          </p:spPr>
        </p:pic>
        <p:sp>
          <p:nvSpPr>
            <p:cNvPr id="778" name="object 778"/>
            <p:cNvSpPr/>
            <p:nvPr/>
          </p:nvSpPr>
          <p:spPr>
            <a:xfrm>
              <a:off x="11905036" y="827199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7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7" y="198109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9" name="object 77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962396" y="8348474"/>
              <a:ext cx="123242" cy="125315"/>
            </a:xfrm>
            <a:prstGeom prst="rect">
              <a:avLst/>
            </a:prstGeom>
          </p:spPr>
        </p:pic>
      </p:grpSp>
      <p:sp>
        <p:nvSpPr>
          <p:cNvPr id="780" name="object 780"/>
          <p:cNvSpPr/>
          <p:nvPr/>
        </p:nvSpPr>
        <p:spPr>
          <a:xfrm>
            <a:off x="12130327" y="8450178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1" name="object 781"/>
          <p:cNvGrpSpPr/>
          <p:nvPr/>
        </p:nvGrpSpPr>
        <p:grpSpPr>
          <a:xfrm>
            <a:off x="12258868" y="8271880"/>
            <a:ext cx="357505" cy="201930"/>
            <a:chOff x="12258868" y="8271880"/>
            <a:chExt cx="357505" cy="201930"/>
          </a:xfrm>
        </p:grpSpPr>
        <p:pic>
          <p:nvPicPr>
            <p:cNvPr id="782" name="object 7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258868" y="8348474"/>
              <a:ext cx="130613" cy="125315"/>
            </a:xfrm>
            <a:prstGeom prst="rect">
              <a:avLst/>
            </a:prstGeom>
          </p:spPr>
        </p:pic>
        <p:sp>
          <p:nvSpPr>
            <p:cNvPr id="783" name="object 783"/>
            <p:cNvSpPr/>
            <p:nvPr/>
          </p:nvSpPr>
          <p:spPr>
            <a:xfrm>
              <a:off x="12418738" y="830804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4" name="object 78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515142" y="8271880"/>
              <a:ext cx="100667" cy="198224"/>
            </a:xfrm>
            <a:prstGeom prst="rect">
              <a:avLst/>
            </a:prstGeom>
          </p:spPr>
        </p:pic>
      </p:grpSp>
      <p:grpSp>
        <p:nvGrpSpPr>
          <p:cNvPr id="785" name="object 785"/>
          <p:cNvGrpSpPr/>
          <p:nvPr/>
        </p:nvGrpSpPr>
        <p:grpSpPr>
          <a:xfrm>
            <a:off x="12654281" y="8348474"/>
            <a:ext cx="234315" cy="125730"/>
            <a:chOff x="12654281" y="8348474"/>
            <a:chExt cx="234315" cy="125730"/>
          </a:xfrm>
        </p:grpSpPr>
        <p:pic>
          <p:nvPicPr>
            <p:cNvPr id="786" name="object 78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816569" y="8348474"/>
              <a:ext cx="71871" cy="121629"/>
            </a:xfrm>
            <a:prstGeom prst="rect">
              <a:avLst/>
            </a:prstGeom>
          </p:spPr>
        </p:pic>
        <p:pic>
          <p:nvPicPr>
            <p:cNvPr id="787" name="object 78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654281" y="8348474"/>
              <a:ext cx="123242" cy="125315"/>
            </a:xfrm>
            <a:prstGeom prst="rect">
              <a:avLst/>
            </a:prstGeom>
          </p:spPr>
        </p:pic>
      </p:grpSp>
      <p:pic>
        <p:nvPicPr>
          <p:cNvPr id="788" name="object 788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12970103" y="8348474"/>
            <a:ext cx="124394" cy="125315"/>
          </a:xfrm>
          <a:prstGeom prst="rect">
            <a:avLst/>
          </a:prstGeom>
        </p:spPr>
      </p:pic>
      <p:pic>
        <p:nvPicPr>
          <p:cNvPr id="789" name="object 78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43909" y="8348474"/>
            <a:ext cx="100667" cy="121629"/>
          </a:xfrm>
          <a:prstGeom prst="rect">
            <a:avLst/>
          </a:prstGeom>
        </p:spPr>
      </p:pic>
      <p:sp>
        <p:nvSpPr>
          <p:cNvPr id="790" name="object 790"/>
          <p:cNvSpPr/>
          <p:nvPr/>
        </p:nvSpPr>
        <p:spPr>
          <a:xfrm>
            <a:off x="13289381" y="830654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1" name="object 791"/>
          <p:cNvGrpSpPr/>
          <p:nvPr/>
        </p:nvGrpSpPr>
        <p:grpSpPr>
          <a:xfrm>
            <a:off x="13358373" y="8348474"/>
            <a:ext cx="345440" cy="125730"/>
            <a:chOff x="13358373" y="8348474"/>
            <a:chExt cx="345440" cy="125730"/>
          </a:xfrm>
        </p:grpSpPr>
        <p:pic>
          <p:nvPicPr>
            <p:cNvPr id="792" name="object 79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358373" y="8348474"/>
              <a:ext cx="181408" cy="121629"/>
            </a:xfrm>
            <a:prstGeom prst="rect">
              <a:avLst/>
            </a:prstGeom>
          </p:spPr>
        </p:pic>
        <p:pic>
          <p:nvPicPr>
            <p:cNvPr id="793" name="object 79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578943" y="8348474"/>
              <a:ext cx="124394" cy="125315"/>
            </a:xfrm>
            <a:prstGeom prst="rect">
              <a:avLst/>
            </a:prstGeom>
          </p:spPr>
        </p:pic>
      </p:grpSp>
      <p:grpSp>
        <p:nvGrpSpPr>
          <p:cNvPr id="794" name="object 794"/>
          <p:cNvGrpSpPr/>
          <p:nvPr/>
        </p:nvGrpSpPr>
        <p:grpSpPr>
          <a:xfrm>
            <a:off x="13752749" y="8271995"/>
            <a:ext cx="140970" cy="201930"/>
            <a:chOff x="13752749" y="8271995"/>
            <a:chExt cx="140970" cy="201930"/>
          </a:xfrm>
        </p:grpSpPr>
        <p:sp>
          <p:nvSpPr>
            <p:cNvPr id="795" name="object 795"/>
            <p:cNvSpPr/>
            <p:nvPr/>
          </p:nvSpPr>
          <p:spPr>
            <a:xfrm>
              <a:off x="13752749" y="827199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6" name="object 7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3806538" y="8348589"/>
              <a:ext cx="86731" cy="125200"/>
            </a:xfrm>
            <a:prstGeom prst="rect">
              <a:avLst/>
            </a:prstGeom>
          </p:spPr>
        </p:pic>
      </p:grpSp>
      <p:sp>
        <p:nvSpPr>
          <p:cNvPr id="797" name="object 797"/>
          <p:cNvSpPr/>
          <p:nvPr/>
        </p:nvSpPr>
        <p:spPr>
          <a:xfrm>
            <a:off x="13938418" y="8450178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8" name="object 798"/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6822430" y="8683542"/>
            <a:ext cx="124394" cy="125315"/>
          </a:xfrm>
          <a:prstGeom prst="rect">
            <a:avLst/>
          </a:prstGeom>
        </p:spPr>
      </p:pic>
      <p:grpSp>
        <p:nvGrpSpPr>
          <p:cNvPr id="799" name="object 799"/>
          <p:cNvGrpSpPr/>
          <p:nvPr/>
        </p:nvGrpSpPr>
        <p:grpSpPr>
          <a:xfrm>
            <a:off x="6996237" y="8606948"/>
            <a:ext cx="264160" cy="201930"/>
            <a:chOff x="6996237" y="8606948"/>
            <a:chExt cx="264160" cy="201930"/>
          </a:xfrm>
        </p:grpSpPr>
        <p:pic>
          <p:nvPicPr>
            <p:cNvPr id="800" name="object 80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996237" y="8683542"/>
              <a:ext cx="100667" cy="121629"/>
            </a:xfrm>
            <a:prstGeom prst="rect">
              <a:avLst/>
            </a:prstGeom>
          </p:spPr>
        </p:pic>
        <p:pic>
          <p:nvPicPr>
            <p:cNvPr id="801" name="object 801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135950" y="8606948"/>
              <a:ext cx="124393" cy="201910"/>
            </a:xfrm>
            <a:prstGeom prst="rect">
              <a:avLst/>
            </a:prstGeom>
          </p:spPr>
        </p:pic>
      </p:grpSp>
      <p:grpSp>
        <p:nvGrpSpPr>
          <p:cNvPr id="802" name="object 802"/>
          <p:cNvGrpSpPr/>
          <p:nvPr/>
        </p:nvGrpSpPr>
        <p:grpSpPr>
          <a:xfrm>
            <a:off x="7358477" y="8606948"/>
            <a:ext cx="359410" cy="201930"/>
            <a:chOff x="7358477" y="8606948"/>
            <a:chExt cx="359410" cy="201930"/>
          </a:xfrm>
        </p:grpSpPr>
        <p:sp>
          <p:nvSpPr>
            <p:cNvPr id="803" name="object 803"/>
            <p:cNvSpPr/>
            <p:nvPr/>
          </p:nvSpPr>
          <p:spPr>
            <a:xfrm>
              <a:off x="7358477" y="864311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4" name="object 80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454882" y="8606948"/>
              <a:ext cx="100667" cy="198224"/>
            </a:xfrm>
            <a:prstGeom prst="rect">
              <a:avLst/>
            </a:prstGeom>
          </p:spPr>
        </p:pic>
        <p:pic>
          <p:nvPicPr>
            <p:cNvPr id="805" name="object 80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94019" y="8683542"/>
              <a:ext cx="123242" cy="125315"/>
            </a:xfrm>
            <a:prstGeom prst="rect">
              <a:avLst/>
            </a:prstGeom>
          </p:spPr>
        </p:pic>
      </p:grpSp>
      <p:grpSp>
        <p:nvGrpSpPr>
          <p:cNvPr id="806" name="object 806"/>
          <p:cNvGrpSpPr/>
          <p:nvPr/>
        </p:nvGrpSpPr>
        <p:grpSpPr>
          <a:xfrm>
            <a:off x="7815856" y="8607063"/>
            <a:ext cx="347980" cy="258445"/>
            <a:chOff x="7815856" y="8607063"/>
            <a:chExt cx="347980" cy="258445"/>
          </a:xfrm>
        </p:grpSpPr>
        <p:pic>
          <p:nvPicPr>
            <p:cNvPr id="807" name="object 80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815856" y="8683543"/>
              <a:ext cx="124386" cy="181523"/>
            </a:xfrm>
            <a:prstGeom prst="rect">
              <a:avLst/>
            </a:prstGeom>
          </p:spPr>
        </p:pic>
        <p:sp>
          <p:nvSpPr>
            <p:cNvPr id="808" name="object 808"/>
            <p:cNvSpPr/>
            <p:nvPr/>
          </p:nvSpPr>
          <p:spPr>
            <a:xfrm>
              <a:off x="7981253" y="8607063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9" name="object 809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039189" y="8683543"/>
              <a:ext cx="124394" cy="125315"/>
            </a:xfrm>
            <a:prstGeom prst="rect">
              <a:avLst/>
            </a:prstGeom>
          </p:spPr>
        </p:pic>
      </p:grpSp>
      <p:grpSp>
        <p:nvGrpSpPr>
          <p:cNvPr id="810" name="object 810"/>
          <p:cNvGrpSpPr/>
          <p:nvPr/>
        </p:nvGrpSpPr>
        <p:grpSpPr>
          <a:xfrm>
            <a:off x="8212995" y="8643115"/>
            <a:ext cx="351155" cy="166370"/>
            <a:chOff x="8212995" y="8643115"/>
            <a:chExt cx="351155" cy="166370"/>
          </a:xfrm>
        </p:grpSpPr>
        <p:pic>
          <p:nvPicPr>
            <p:cNvPr id="811" name="object 81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212995" y="8683543"/>
              <a:ext cx="100667" cy="121629"/>
            </a:xfrm>
            <a:prstGeom prst="rect">
              <a:avLst/>
            </a:prstGeom>
          </p:spPr>
        </p:pic>
        <p:pic>
          <p:nvPicPr>
            <p:cNvPr id="812" name="object 81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352132" y="8683543"/>
              <a:ext cx="123241" cy="125315"/>
            </a:xfrm>
            <a:prstGeom prst="rect">
              <a:avLst/>
            </a:prstGeom>
          </p:spPr>
        </p:pic>
        <p:sp>
          <p:nvSpPr>
            <p:cNvPr id="813" name="object 813"/>
            <p:cNvSpPr/>
            <p:nvPr/>
          </p:nvSpPr>
          <p:spPr>
            <a:xfrm>
              <a:off x="8503916" y="864311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4" name="object 814"/>
          <p:cNvGrpSpPr/>
          <p:nvPr/>
        </p:nvGrpSpPr>
        <p:grpSpPr>
          <a:xfrm>
            <a:off x="8640750" y="8683542"/>
            <a:ext cx="356870" cy="125730"/>
            <a:chOff x="8640750" y="8683542"/>
            <a:chExt cx="356870" cy="125730"/>
          </a:xfrm>
        </p:grpSpPr>
        <p:pic>
          <p:nvPicPr>
            <p:cNvPr id="815" name="object 81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8640750" y="8687228"/>
              <a:ext cx="210548" cy="117944"/>
            </a:xfrm>
            <a:prstGeom prst="rect">
              <a:avLst/>
            </a:prstGeom>
          </p:spPr>
        </p:pic>
        <p:pic>
          <p:nvPicPr>
            <p:cNvPr id="816" name="object 81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873758" y="8683542"/>
              <a:ext cx="123242" cy="125315"/>
            </a:xfrm>
            <a:prstGeom prst="rect">
              <a:avLst/>
            </a:prstGeom>
          </p:spPr>
        </p:pic>
      </p:grpSp>
      <p:grpSp>
        <p:nvGrpSpPr>
          <p:cNvPr id="817" name="object 817"/>
          <p:cNvGrpSpPr/>
          <p:nvPr/>
        </p:nvGrpSpPr>
        <p:grpSpPr>
          <a:xfrm>
            <a:off x="9083040" y="8606948"/>
            <a:ext cx="391160" cy="201930"/>
            <a:chOff x="9083040" y="8606948"/>
            <a:chExt cx="391160" cy="201930"/>
          </a:xfrm>
        </p:grpSpPr>
        <p:pic>
          <p:nvPicPr>
            <p:cNvPr id="818" name="object 8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83040" y="8683658"/>
              <a:ext cx="86730" cy="125200"/>
            </a:xfrm>
            <a:prstGeom prst="rect">
              <a:avLst/>
            </a:prstGeom>
          </p:spPr>
        </p:pic>
        <p:pic>
          <p:nvPicPr>
            <p:cNvPr id="819" name="object 81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209623" y="8606948"/>
              <a:ext cx="100667" cy="198224"/>
            </a:xfrm>
            <a:prstGeom prst="rect">
              <a:avLst/>
            </a:prstGeom>
          </p:spPr>
        </p:pic>
        <p:pic>
          <p:nvPicPr>
            <p:cNvPr id="820" name="object 82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349336" y="8683542"/>
              <a:ext cx="124394" cy="125315"/>
            </a:xfrm>
            <a:prstGeom prst="rect">
              <a:avLst/>
            </a:prstGeom>
          </p:spPr>
        </p:pic>
      </p:grpSp>
      <p:grpSp>
        <p:nvGrpSpPr>
          <p:cNvPr id="821" name="object 821"/>
          <p:cNvGrpSpPr/>
          <p:nvPr/>
        </p:nvGrpSpPr>
        <p:grpSpPr>
          <a:xfrm>
            <a:off x="9523142" y="8683542"/>
            <a:ext cx="216535" cy="125730"/>
            <a:chOff x="9523142" y="8683542"/>
            <a:chExt cx="216535" cy="125730"/>
          </a:xfrm>
        </p:grpSpPr>
        <p:pic>
          <p:nvPicPr>
            <p:cNvPr id="822" name="object 82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523142" y="8683542"/>
              <a:ext cx="71872" cy="121629"/>
            </a:xfrm>
            <a:prstGeom prst="rect">
              <a:avLst/>
            </a:prstGeom>
          </p:spPr>
        </p:pic>
        <p:pic>
          <p:nvPicPr>
            <p:cNvPr id="823" name="object 82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15954" y="8683542"/>
              <a:ext cx="123241" cy="125315"/>
            </a:xfrm>
            <a:prstGeom prst="rect">
              <a:avLst/>
            </a:prstGeom>
          </p:spPr>
        </p:pic>
      </p:grpSp>
      <p:sp>
        <p:nvSpPr>
          <p:cNvPr id="824" name="object 824"/>
          <p:cNvSpPr/>
          <p:nvPr/>
        </p:nvSpPr>
        <p:spPr>
          <a:xfrm>
            <a:off x="9785959" y="8785246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6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6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5" name="object 825"/>
          <p:cNvGrpSpPr/>
          <p:nvPr/>
        </p:nvGrpSpPr>
        <p:grpSpPr>
          <a:xfrm>
            <a:off x="9920950" y="8615126"/>
            <a:ext cx="566420" cy="194310"/>
            <a:chOff x="9920950" y="8615126"/>
            <a:chExt cx="566420" cy="194310"/>
          </a:xfrm>
        </p:grpSpPr>
        <p:pic>
          <p:nvPicPr>
            <p:cNvPr id="826" name="object 826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920950" y="8615126"/>
              <a:ext cx="198224" cy="190046"/>
            </a:xfrm>
            <a:prstGeom prst="rect">
              <a:avLst/>
            </a:prstGeom>
          </p:spPr>
        </p:pic>
        <p:pic>
          <p:nvPicPr>
            <p:cNvPr id="827" name="object 82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154995" y="8683542"/>
              <a:ext cx="130613" cy="125315"/>
            </a:xfrm>
            <a:prstGeom prst="rect">
              <a:avLst/>
            </a:prstGeom>
          </p:spPr>
        </p:pic>
        <p:pic>
          <p:nvPicPr>
            <p:cNvPr id="828" name="object 82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0313021" y="8683658"/>
              <a:ext cx="86730" cy="125200"/>
            </a:xfrm>
            <a:prstGeom prst="rect">
              <a:avLst/>
            </a:prstGeom>
          </p:spPr>
        </p:pic>
        <p:sp>
          <p:nvSpPr>
            <p:cNvPr id="829" name="object 829"/>
            <p:cNvSpPr/>
            <p:nvPr/>
          </p:nvSpPr>
          <p:spPr>
            <a:xfrm>
              <a:off x="10427164" y="864311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0" name="object 830"/>
          <p:cNvGrpSpPr/>
          <p:nvPr/>
        </p:nvGrpSpPr>
        <p:grpSpPr>
          <a:xfrm>
            <a:off x="10573788" y="8603608"/>
            <a:ext cx="227329" cy="205740"/>
            <a:chOff x="10573788" y="8603608"/>
            <a:chExt cx="227329" cy="205740"/>
          </a:xfrm>
        </p:grpSpPr>
        <p:pic>
          <p:nvPicPr>
            <p:cNvPr id="831" name="object 831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0573788" y="8683542"/>
              <a:ext cx="130613" cy="125315"/>
            </a:xfrm>
            <a:prstGeom prst="rect">
              <a:avLst/>
            </a:prstGeom>
          </p:spPr>
        </p:pic>
        <p:pic>
          <p:nvPicPr>
            <p:cNvPr id="832" name="object 83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734349" y="8603608"/>
              <a:ext cx="66689" cy="201564"/>
            </a:xfrm>
            <a:prstGeom prst="rect">
              <a:avLst/>
            </a:prstGeom>
          </p:spPr>
        </p:pic>
      </p:grpSp>
      <p:pic>
        <p:nvPicPr>
          <p:cNvPr id="833" name="object 833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0877977" y="8683542"/>
            <a:ext cx="124394" cy="125315"/>
          </a:xfrm>
          <a:prstGeom prst="rect">
            <a:avLst/>
          </a:prstGeom>
        </p:spPr>
      </p:pic>
      <p:sp>
        <p:nvSpPr>
          <p:cNvPr id="834" name="object 834"/>
          <p:cNvSpPr/>
          <p:nvPr/>
        </p:nvSpPr>
        <p:spPr>
          <a:xfrm>
            <a:off x="11051784" y="860706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7" y="0"/>
                </a:moveTo>
                <a:lnTo>
                  <a:pt x="0" y="0"/>
                </a:lnTo>
                <a:lnTo>
                  <a:pt x="0" y="198109"/>
                </a:lnTo>
                <a:lnTo>
                  <a:pt x="16817" y="198109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11118128" y="860706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11189770" y="8785246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79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89" y="22920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1" y="44229"/>
                </a:lnTo>
                <a:lnTo>
                  <a:pt x="5988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37" name="object 837"/>
          <p:cNvGrpSpPr/>
          <p:nvPr/>
        </p:nvGrpSpPr>
        <p:grpSpPr>
          <a:xfrm>
            <a:off x="11314740" y="8606948"/>
            <a:ext cx="389255" cy="201930"/>
            <a:chOff x="11314740" y="8606948"/>
            <a:chExt cx="389255" cy="201930"/>
          </a:xfrm>
        </p:grpSpPr>
        <p:pic>
          <p:nvPicPr>
            <p:cNvPr id="838" name="object 83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314740" y="8683658"/>
              <a:ext cx="86731" cy="125200"/>
            </a:xfrm>
            <a:prstGeom prst="rect">
              <a:avLst/>
            </a:prstGeom>
          </p:spPr>
        </p:pic>
        <p:pic>
          <p:nvPicPr>
            <p:cNvPr id="839" name="object 83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1441322" y="8606948"/>
              <a:ext cx="100667" cy="198224"/>
            </a:xfrm>
            <a:prstGeom prst="rect">
              <a:avLst/>
            </a:prstGeom>
          </p:spPr>
        </p:pic>
        <p:pic>
          <p:nvPicPr>
            <p:cNvPr id="840" name="object 840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1580460" y="8683542"/>
              <a:ext cx="123241" cy="125315"/>
            </a:xfrm>
            <a:prstGeom prst="rect">
              <a:avLst/>
            </a:prstGeom>
          </p:spPr>
        </p:pic>
      </p:grpSp>
      <p:grpSp>
        <p:nvGrpSpPr>
          <p:cNvPr id="841" name="object 841"/>
          <p:cNvGrpSpPr/>
          <p:nvPr/>
        </p:nvGrpSpPr>
        <p:grpSpPr>
          <a:xfrm>
            <a:off x="11802295" y="8606948"/>
            <a:ext cx="702945" cy="258445"/>
            <a:chOff x="11802295" y="8606948"/>
            <a:chExt cx="702945" cy="258445"/>
          </a:xfrm>
        </p:grpSpPr>
        <p:pic>
          <p:nvPicPr>
            <p:cNvPr id="842" name="object 84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1802295" y="8606948"/>
              <a:ext cx="100667" cy="198224"/>
            </a:xfrm>
            <a:prstGeom prst="rect">
              <a:avLst/>
            </a:prstGeom>
          </p:spPr>
        </p:pic>
        <p:pic>
          <p:nvPicPr>
            <p:cNvPr id="843" name="object 84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1941433" y="8683542"/>
              <a:ext cx="130613" cy="125315"/>
            </a:xfrm>
            <a:prstGeom prst="rect">
              <a:avLst/>
            </a:prstGeom>
          </p:spPr>
        </p:pic>
        <p:pic>
          <p:nvPicPr>
            <p:cNvPr id="844" name="object 84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2112590" y="8683542"/>
              <a:ext cx="124386" cy="181523"/>
            </a:xfrm>
            <a:prstGeom prst="rect">
              <a:avLst/>
            </a:prstGeom>
          </p:spPr>
        </p:pic>
        <p:pic>
          <p:nvPicPr>
            <p:cNvPr id="845" name="object 8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269004" y="8683542"/>
              <a:ext cx="123242" cy="125315"/>
            </a:xfrm>
            <a:prstGeom prst="rect">
              <a:avLst/>
            </a:prstGeom>
          </p:spPr>
        </p:pic>
        <p:pic>
          <p:nvPicPr>
            <p:cNvPr id="846" name="object 84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418392" y="8683658"/>
              <a:ext cx="86731" cy="125200"/>
            </a:xfrm>
            <a:prstGeom prst="rect">
              <a:avLst/>
            </a:prstGeom>
          </p:spPr>
        </p:pic>
      </p:grpSp>
      <p:grpSp>
        <p:nvGrpSpPr>
          <p:cNvPr id="847" name="object 847"/>
          <p:cNvGrpSpPr/>
          <p:nvPr/>
        </p:nvGrpSpPr>
        <p:grpSpPr>
          <a:xfrm>
            <a:off x="12593696" y="8606948"/>
            <a:ext cx="457834" cy="201930"/>
            <a:chOff x="12593696" y="8606948"/>
            <a:chExt cx="457834" cy="201930"/>
          </a:xfrm>
        </p:grpSpPr>
        <p:sp>
          <p:nvSpPr>
            <p:cNvPr id="848" name="object 848"/>
            <p:cNvSpPr/>
            <p:nvPr/>
          </p:nvSpPr>
          <p:spPr>
            <a:xfrm>
              <a:off x="12593696" y="864311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9" name="object 84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2690102" y="8606948"/>
              <a:ext cx="100665" cy="198224"/>
            </a:xfrm>
            <a:prstGeom prst="rect">
              <a:avLst/>
            </a:prstGeom>
          </p:spPr>
        </p:pic>
        <p:pic>
          <p:nvPicPr>
            <p:cNvPr id="850" name="object 85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2829814" y="8683542"/>
              <a:ext cx="124394" cy="125315"/>
            </a:xfrm>
            <a:prstGeom prst="rect">
              <a:avLst/>
            </a:prstGeom>
          </p:spPr>
        </p:pic>
        <p:sp>
          <p:nvSpPr>
            <p:cNvPr id="851" name="object 851"/>
            <p:cNvSpPr/>
            <p:nvPr/>
          </p:nvSpPr>
          <p:spPr>
            <a:xfrm>
              <a:off x="12991642" y="864311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2" name="object 852"/>
          <p:cNvGrpSpPr/>
          <p:nvPr/>
        </p:nvGrpSpPr>
        <p:grpSpPr>
          <a:xfrm>
            <a:off x="13138264" y="8606948"/>
            <a:ext cx="559435" cy="201930"/>
            <a:chOff x="13138264" y="8606948"/>
            <a:chExt cx="559435" cy="201930"/>
          </a:xfrm>
        </p:grpSpPr>
        <p:pic>
          <p:nvPicPr>
            <p:cNvPr id="853" name="object 8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138264" y="8683542"/>
              <a:ext cx="123242" cy="125315"/>
            </a:xfrm>
            <a:prstGeom prst="rect">
              <a:avLst/>
            </a:prstGeom>
          </p:spPr>
        </p:pic>
        <p:pic>
          <p:nvPicPr>
            <p:cNvPr id="854" name="object 854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291453" y="8683542"/>
              <a:ext cx="124394" cy="125315"/>
            </a:xfrm>
            <a:prstGeom prst="rect">
              <a:avLst/>
            </a:prstGeom>
          </p:spPr>
        </p:pic>
        <p:pic>
          <p:nvPicPr>
            <p:cNvPr id="855" name="object 85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456160" y="8683542"/>
              <a:ext cx="104123" cy="125315"/>
            </a:xfrm>
            <a:prstGeom prst="rect">
              <a:avLst/>
            </a:prstGeom>
          </p:spPr>
        </p:pic>
        <p:pic>
          <p:nvPicPr>
            <p:cNvPr id="856" name="object 8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596795" y="8606948"/>
              <a:ext cx="100667" cy="198224"/>
            </a:xfrm>
            <a:prstGeom prst="rect">
              <a:avLst/>
            </a:prstGeom>
          </p:spPr>
        </p:pic>
      </p:grpSp>
      <p:grpSp>
        <p:nvGrpSpPr>
          <p:cNvPr id="857" name="object 857"/>
          <p:cNvGrpSpPr/>
          <p:nvPr/>
        </p:nvGrpSpPr>
        <p:grpSpPr>
          <a:xfrm>
            <a:off x="13795136" y="8603608"/>
            <a:ext cx="227329" cy="205740"/>
            <a:chOff x="13795136" y="8603608"/>
            <a:chExt cx="227329" cy="205740"/>
          </a:xfrm>
        </p:grpSpPr>
        <p:pic>
          <p:nvPicPr>
            <p:cNvPr id="858" name="object 858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3795136" y="8683542"/>
              <a:ext cx="130613" cy="125315"/>
            </a:xfrm>
            <a:prstGeom prst="rect">
              <a:avLst/>
            </a:prstGeom>
          </p:spPr>
        </p:pic>
        <p:pic>
          <p:nvPicPr>
            <p:cNvPr id="859" name="object 8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3955696" y="8603608"/>
              <a:ext cx="66689" cy="201564"/>
            </a:xfrm>
            <a:prstGeom prst="rect">
              <a:avLst/>
            </a:prstGeom>
          </p:spPr>
        </p:pic>
      </p:grpSp>
      <p:grpSp>
        <p:nvGrpSpPr>
          <p:cNvPr id="860" name="object 860"/>
          <p:cNvGrpSpPr/>
          <p:nvPr/>
        </p:nvGrpSpPr>
        <p:grpSpPr>
          <a:xfrm>
            <a:off x="6828650" y="9018726"/>
            <a:ext cx="220979" cy="125730"/>
            <a:chOff x="6828650" y="9018726"/>
            <a:chExt cx="220979" cy="125730"/>
          </a:xfrm>
        </p:grpSpPr>
        <p:pic>
          <p:nvPicPr>
            <p:cNvPr id="861" name="object 8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8650" y="9022296"/>
              <a:ext cx="99745" cy="121629"/>
            </a:xfrm>
            <a:prstGeom prst="rect">
              <a:avLst/>
            </a:prstGeom>
          </p:spPr>
        </p:pic>
        <p:pic>
          <p:nvPicPr>
            <p:cNvPr id="862" name="object 8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962374" y="9018726"/>
              <a:ext cx="86730" cy="125200"/>
            </a:xfrm>
            <a:prstGeom prst="rect">
              <a:avLst/>
            </a:prstGeom>
          </p:spPr>
        </p:pic>
      </p:grpSp>
      <p:grpSp>
        <p:nvGrpSpPr>
          <p:cNvPr id="863" name="object 863"/>
          <p:cNvGrpSpPr/>
          <p:nvPr/>
        </p:nvGrpSpPr>
        <p:grpSpPr>
          <a:xfrm>
            <a:off x="7129500" y="8976686"/>
            <a:ext cx="262255" cy="163830"/>
            <a:chOff x="7129500" y="8976686"/>
            <a:chExt cx="262255" cy="163830"/>
          </a:xfrm>
        </p:grpSpPr>
        <p:pic>
          <p:nvPicPr>
            <p:cNvPr id="864" name="object 86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129500" y="9022297"/>
              <a:ext cx="210548" cy="117944"/>
            </a:xfrm>
            <a:prstGeom prst="rect">
              <a:avLst/>
            </a:prstGeom>
          </p:spPr>
        </p:pic>
        <p:sp>
          <p:nvSpPr>
            <p:cNvPr id="865" name="object 865"/>
            <p:cNvSpPr/>
            <p:nvPr/>
          </p:nvSpPr>
          <p:spPr>
            <a:xfrm>
              <a:off x="7369535" y="897668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6" name="object 866"/>
          <p:cNvSpPr/>
          <p:nvPr/>
        </p:nvSpPr>
        <p:spPr>
          <a:xfrm>
            <a:off x="7438527" y="894213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7504870" y="894213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68" name="object 868"/>
          <p:cNvGrpSpPr/>
          <p:nvPr/>
        </p:nvGrpSpPr>
        <p:grpSpPr>
          <a:xfrm>
            <a:off x="7630416" y="8942016"/>
            <a:ext cx="318770" cy="201930"/>
            <a:chOff x="7630416" y="8942016"/>
            <a:chExt cx="318770" cy="201930"/>
          </a:xfrm>
        </p:grpSpPr>
        <p:pic>
          <p:nvPicPr>
            <p:cNvPr id="869" name="object 8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0416" y="8942016"/>
              <a:ext cx="100667" cy="198224"/>
            </a:xfrm>
            <a:prstGeom prst="rect">
              <a:avLst/>
            </a:prstGeom>
          </p:spPr>
        </p:pic>
        <p:pic>
          <p:nvPicPr>
            <p:cNvPr id="870" name="object 8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69553" y="9018611"/>
              <a:ext cx="123241" cy="125315"/>
            </a:xfrm>
            <a:prstGeom prst="rect">
              <a:avLst/>
            </a:prstGeom>
          </p:spPr>
        </p:pic>
        <p:sp>
          <p:nvSpPr>
            <p:cNvPr id="871" name="object 871"/>
            <p:cNvSpPr/>
            <p:nvPr/>
          </p:nvSpPr>
          <p:spPr>
            <a:xfrm>
              <a:off x="7932187" y="894213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72" name="object 872"/>
          <p:cNvPicPr/>
          <p:nvPr/>
        </p:nvPicPr>
        <p:blipFill>
          <a:blip r:embed="rId154" cstate="print"/>
          <a:stretch>
            <a:fillRect/>
          </a:stretch>
        </p:blipFill>
        <p:spPr>
          <a:xfrm>
            <a:off x="7998531" y="9018611"/>
            <a:ext cx="124386" cy="181523"/>
          </a:xfrm>
          <a:prstGeom prst="rect">
            <a:avLst/>
          </a:prstGeom>
        </p:spPr>
      </p:pic>
      <p:grpSp>
        <p:nvGrpSpPr>
          <p:cNvPr id="873" name="object 873"/>
          <p:cNvGrpSpPr/>
          <p:nvPr/>
        </p:nvGrpSpPr>
        <p:grpSpPr>
          <a:xfrm>
            <a:off x="8223132" y="8942016"/>
            <a:ext cx="374015" cy="201930"/>
            <a:chOff x="8223132" y="8942016"/>
            <a:chExt cx="374015" cy="201930"/>
          </a:xfrm>
        </p:grpSpPr>
        <p:pic>
          <p:nvPicPr>
            <p:cNvPr id="874" name="object 87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3132" y="8942016"/>
              <a:ext cx="100667" cy="198224"/>
            </a:xfrm>
            <a:prstGeom prst="rect">
              <a:avLst/>
            </a:prstGeom>
          </p:spPr>
        </p:pic>
        <p:pic>
          <p:nvPicPr>
            <p:cNvPr id="875" name="object 87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362268" y="9018611"/>
              <a:ext cx="123242" cy="125315"/>
            </a:xfrm>
            <a:prstGeom prst="rect">
              <a:avLst/>
            </a:prstGeom>
          </p:spPr>
        </p:pic>
        <p:pic>
          <p:nvPicPr>
            <p:cNvPr id="876" name="object 87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24788" y="9018611"/>
              <a:ext cx="71871" cy="121629"/>
            </a:xfrm>
            <a:prstGeom prst="rect">
              <a:avLst/>
            </a:prstGeom>
          </p:spPr>
        </p:pic>
      </p:grpSp>
      <p:grpSp>
        <p:nvGrpSpPr>
          <p:cNvPr id="877" name="object 877"/>
          <p:cNvGrpSpPr/>
          <p:nvPr/>
        </p:nvGrpSpPr>
        <p:grpSpPr>
          <a:xfrm>
            <a:off x="8676248" y="8978182"/>
            <a:ext cx="212090" cy="166370"/>
            <a:chOff x="8676248" y="8978182"/>
            <a:chExt cx="212090" cy="166370"/>
          </a:xfrm>
        </p:grpSpPr>
        <p:sp>
          <p:nvSpPr>
            <p:cNvPr id="878" name="object 878"/>
            <p:cNvSpPr/>
            <p:nvPr/>
          </p:nvSpPr>
          <p:spPr>
            <a:xfrm>
              <a:off x="8676248" y="897818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9" name="object 879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8763900" y="9018611"/>
              <a:ext cx="124393" cy="125315"/>
            </a:xfrm>
            <a:prstGeom prst="rect">
              <a:avLst/>
            </a:prstGeom>
          </p:spPr>
        </p:pic>
      </p:grpSp>
      <p:grpSp>
        <p:nvGrpSpPr>
          <p:cNvPr id="880" name="object 880"/>
          <p:cNvGrpSpPr/>
          <p:nvPr/>
        </p:nvGrpSpPr>
        <p:grpSpPr>
          <a:xfrm>
            <a:off x="8937707" y="8942131"/>
            <a:ext cx="235585" cy="201930"/>
            <a:chOff x="8937707" y="8942131"/>
            <a:chExt cx="235585" cy="201930"/>
          </a:xfrm>
        </p:grpSpPr>
        <p:pic>
          <p:nvPicPr>
            <p:cNvPr id="881" name="object 88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937707" y="8942131"/>
              <a:ext cx="88688" cy="198109"/>
            </a:xfrm>
            <a:prstGeom prst="rect">
              <a:avLst/>
            </a:prstGeom>
          </p:spPr>
        </p:pic>
        <p:pic>
          <p:nvPicPr>
            <p:cNvPr id="882" name="object 88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050007" y="9018611"/>
              <a:ext cx="123242" cy="125315"/>
            </a:xfrm>
            <a:prstGeom prst="rect">
              <a:avLst/>
            </a:prstGeom>
          </p:spPr>
        </p:pic>
      </p:grpSp>
      <p:grpSp>
        <p:nvGrpSpPr>
          <p:cNvPr id="883" name="object 883"/>
          <p:cNvGrpSpPr/>
          <p:nvPr/>
        </p:nvGrpSpPr>
        <p:grpSpPr>
          <a:xfrm>
            <a:off x="9263435" y="8976686"/>
            <a:ext cx="719455" cy="167640"/>
            <a:chOff x="9263435" y="8976686"/>
            <a:chExt cx="719455" cy="167640"/>
          </a:xfrm>
        </p:grpSpPr>
        <p:pic>
          <p:nvPicPr>
            <p:cNvPr id="884" name="object 88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263435" y="9018611"/>
              <a:ext cx="124394" cy="125315"/>
            </a:xfrm>
            <a:prstGeom prst="rect">
              <a:avLst/>
            </a:prstGeom>
          </p:spPr>
        </p:pic>
        <p:pic>
          <p:nvPicPr>
            <p:cNvPr id="885" name="object 8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28142" y="9018611"/>
              <a:ext cx="104122" cy="125315"/>
            </a:xfrm>
            <a:prstGeom prst="rect">
              <a:avLst/>
            </a:prstGeom>
          </p:spPr>
        </p:pic>
        <p:sp>
          <p:nvSpPr>
            <p:cNvPr id="886" name="object 886"/>
            <p:cNvSpPr/>
            <p:nvPr/>
          </p:nvSpPr>
          <p:spPr>
            <a:xfrm>
              <a:off x="9557461" y="8976696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4" h="167640">
                  <a:moveTo>
                    <a:pt x="59664" y="161937"/>
                  </a:moveTo>
                  <a:lnTo>
                    <a:pt x="55397" y="148577"/>
                  </a:lnTo>
                  <a:lnTo>
                    <a:pt x="50215" y="152374"/>
                  </a:lnTo>
                  <a:lnTo>
                    <a:pt x="36398" y="152374"/>
                  </a:lnTo>
                  <a:lnTo>
                    <a:pt x="28790" y="142011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05"/>
                  </a:lnTo>
                  <a:lnTo>
                    <a:pt x="28790" y="45605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05"/>
                  </a:lnTo>
                  <a:lnTo>
                    <a:pt x="0" y="45605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099"/>
                  </a:lnTo>
                  <a:lnTo>
                    <a:pt x="12890" y="144411"/>
                  </a:lnTo>
                  <a:lnTo>
                    <a:pt x="15062" y="151371"/>
                  </a:lnTo>
                  <a:lnTo>
                    <a:pt x="19291" y="158305"/>
                  </a:lnTo>
                  <a:lnTo>
                    <a:pt x="26606" y="167233"/>
                  </a:lnTo>
                  <a:lnTo>
                    <a:pt x="39852" y="167233"/>
                  </a:lnTo>
                  <a:lnTo>
                    <a:pt x="45148" y="167233"/>
                  </a:lnTo>
                  <a:lnTo>
                    <a:pt x="55740" y="164363"/>
                  </a:lnTo>
                  <a:lnTo>
                    <a:pt x="59664" y="161937"/>
                  </a:lnTo>
                  <a:close/>
                </a:path>
                <a:path w="116204" h="167640">
                  <a:moveTo>
                    <a:pt x="113106" y="45605"/>
                  </a:moveTo>
                  <a:lnTo>
                    <a:pt x="96291" y="45605"/>
                  </a:lnTo>
                  <a:lnTo>
                    <a:pt x="96291" y="163550"/>
                  </a:lnTo>
                  <a:lnTo>
                    <a:pt x="113106" y="163550"/>
                  </a:lnTo>
                  <a:lnTo>
                    <a:pt x="113106" y="45605"/>
                  </a:lnTo>
                  <a:close/>
                </a:path>
                <a:path w="116204" h="167640">
                  <a:moveTo>
                    <a:pt x="115760" y="7823"/>
                  </a:moveTo>
                  <a:lnTo>
                    <a:pt x="112649" y="2984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84"/>
                  </a:lnTo>
                  <a:lnTo>
                    <a:pt x="93827" y="7823"/>
                  </a:lnTo>
                  <a:lnTo>
                    <a:pt x="93751" y="13931"/>
                  </a:lnTo>
                  <a:lnTo>
                    <a:pt x="96748" y="18999"/>
                  </a:lnTo>
                  <a:lnTo>
                    <a:pt x="101701" y="21996"/>
                  </a:lnTo>
                  <a:lnTo>
                    <a:pt x="107810" y="21996"/>
                  </a:lnTo>
                  <a:lnTo>
                    <a:pt x="112649" y="18999"/>
                  </a:lnTo>
                  <a:lnTo>
                    <a:pt x="115760" y="13931"/>
                  </a:lnTo>
                  <a:lnTo>
                    <a:pt x="115760" y="782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7" name="object 887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9711231" y="9018611"/>
              <a:ext cx="130613" cy="125315"/>
            </a:xfrm>
            <a:prstGeom prst="rect">
              <a:avLst/>
            </a:prstGeom>
          </p:spPr>
        </p:pic>
        <p:pic>
          <p:nvPicPr>
            <p:cNvPr id="888" name="object 88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82042" y="9018611"/>
              <a:ext cx="100667" cy="121629"/>
            </a:xfrm>
            <a:prstGeom prst="rect">
              <a:avLst/>
            </a:prstGeom>
          </p:spPr>
        </p:pic>
      </p:grpSp>
      <p:grpSp>
        <p:nvGrpSpPr>
          <p:cNvPr id="889" name="object 889"/>
          <p:cNvGrpSpPr/>
          <p:nvPr/>
        </p:nvGrpSpPr>
        <p:grpSpPr>
          <a:xfrm>
            <a:off x="10078884" y="8978182"/>
            <a:ext cx="218440" cy="166370"/>
            <a:chOff x="10078884" y="8978182"/>
            <a:chExt cx="218440" cy="166370"/>
          </a:xfrm>
        </p:grpSpPr>
        <p:sp>
          <p:nvSpPr>
            <p:cNvPr id="890" name="object 890"/>
            <p:cNvSpPr/>
            <p:nvPr/>
          </p:nvSpPr>
          <p:spPr>
            <a:xfrm>
              <a:off x="10078884" y="897818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1" name="object 89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0166306" y="9018611"/>
              <a:ext cx="130613" cy="125315"/>
            </a:xfrm>
            <a:prstGeom prst="rect">
              <a:avLst/>
            </a:prstGeom>
          </p:spPr>
        </p:pic>
      </p:grpSp>
      <p:grpSp>
        <p:nvGrpSpPr>
          <p:cNvPr id="892" name="object 892"/>
          <p:cNvGrpSpPr/>
          <p:nvPr/>
        </p:nvGrpSpPr>
        <p:grpSpPr>
          <a:xfrm>
            <a:off x="10396665" y="8978182"/>
            <a:ext cx="847725" cy="222250"/>
            <a:chOff x="10396665" y="8978182"/>
            <a:chExt cx="847725" cy="222250"/>
          </a:xfrm>
        </p:grpSpPr>
        <p:pic>
          <p:nvPicPr>
            <p:cNvPr id="893" name="object 89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396665" y="9018611"/>
              <a:ext cx="124386" cy="181523"/>
            </a:xfrm>
            <a:prstGeom prst="rect">
              <a:avLst/>
            </a:prstGeom>
          </p:spPr>
        </p:pic>
        <p:pic>
          <p:nvPicPr>
            <p:cNvPr id="894" name="object 89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562063" y="9018611"/>
              <a:ext cx="71871" cy="121629"/>
            </a:xfrm>
            <a:prstGeom prst="rect">
              <a:avLst/>
            </a:prstGeom>
          </p:spPr>
        </p:pic>
        <p:pic>
          <p:nvPicPr>
            <p:cNvPr id="895" name="object 895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10654645" y="9018611"/>
              <a:ext cx="130613" cy="125315"/>
            </a:xfrm>
            <a:prstGeom prst="rect">
              <a:avLst/>
            </a:prstGeom>
          </p:spPr>
        </p:pic>
        <p:sp>
          <p:nvSpPr>
            <p:cNvPr id="896" name="object 896"/>
            <p:cNvSpPr/>
            <p:nvPr/>
          </p:nvSpPr>
          <p:spPr>
            <a:xfrm>
              <a:off x="10814191" y="897818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7" name="object 89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901612" y="9018611"/>
              <a:ext cx="123242" cy="125315"/>
            </a:xfrm>
            <a:prstGeom prst="rect">
              <a:avLst/>
            </a:prstGeom>
          </p:spPr>
        </p:pic>
        <p:pic>
          <p:nvPicPr>
            <p:cNvPr id="898" name="object 89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1055148" y="9018611"/>
              <a:ext cx="104122" cy="125315"/>
            </a:xfrm>
            <a:prstGeom prst="rect">
              <a:avLst/>
            </a:prstGeom>
          </p:spPr>
        </p:pic>
        <p:sp>
          <p:nvSpPr>
            <p:cNvPr id="899" name="object 899"/>
            <p:cNvSpPr/>
            <p:nvPr/>
          </p:nvSpPr>
          <p:spPr>
            <a:xfrm>
              <a:off x="11184356" y="897818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00" name="object 900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11331557" y="9018611"/>
            <a:ext cx="124394" cy="125315"/>
          </a:xfrm>
          <a:prstGeom prst="rect">
            <a:avLst/>
          </a:prstGeom>
        </p:spPr>
      </p:pic>
      <p:sp>
        <p:nvSpPr>
          <p:cNvPr id="901" name="object 901"/>
          <p:cNvSpPr/>
          <p:nvPr/>
        </p:nvSpPr>
        <p:spPr>
          <a:xfrm>
            <a:off x="11505363" y="894213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11571706" y="894213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11697251" y="894213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9"/>
                </a:lnTo>
                <a:lnTo>
                  <a:pt x="16815" y="198109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04" name="object 904"/>
          <p:cNvGrpSpPr/>
          <p:nvPr/>
        </p:nvGrpSpPr>
        <p:grpSpPr>
          <a:xfrm>
            <a:off x="11760946" y="8976686"/>
            <a:ext cx="227965" cy="163830"/>
            <a:chOff x="11760946" y="8976686"/>
            <a:chExt cx="227965" cy="163830"/>
          </a:xfrm>
        </p:grpSpPr>
        <p:sp>
          <p:nvSpPr>
            <p:cNvPr id="905" name="object 905"/>
            <p:cNvSpPr/>
            <p:nvPr/>
          </p:nvSpPr>
          <p:spPr>
            <a:xfrm>
              <a:off x="11760946" y="897668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6" name="object 90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811740" y="9022297"/>
              <a:ext cx="125662" cy="117944"/>
            </a:xfrm>
            <a:prstGeom prst="rect">
              <a:avLst/>
            </a:prstGeom>
          </p:spPr>
        </p:pic>
        <p:sp>
          <p:nvSpPr>
            <p:cNvPr id="907" name="object 907"/>
            <p:cNvSpPr/>
            <p:nvPr/>
          </p:nvSpPr>
          <p:spPr>
            <a:xfrm>
              <a:off x="11966772" y="897668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8" name="object 908"/>
          <p:cNvGrpSpPr/>
          <p:nvPr/>
        </p:nvGrpSpPr>
        <p:grpSpPr>
          <a:xfrm>
            <a:off x="12035765" y="9018611"/>
            <a:ext cx="264160" cy="185420"/>
            <a:chOff x="12035765" y="9018611"/>
            <a:chExt cx="264160" cy="185420"/>
          </a:xfrm>
        </p:grpSpPr>
        <p:pic>
          <p:nvPicPr>
            <p:cNvPr id="909" name="object 90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35765" y="9018611"/>
              <a:ext cx="100667" cy="121629"/>
            </a:xfrm>
            <a:prstGeom prst="rect">
              <a:avLst/>
            </a:prstGeom>
          </p:spPr>
        </p:pic>
        <p:pic>
          <p:nvPicPr>
            <p:cNvPr id="910" name="object 910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12175248" y="9018611"/>
              <a:ext cx="124624" cy="184978"/>
            </a:xfrm>
            <a:prstGeom prst="rect">
              <a:avLst/>
            </a:prstGeom>
          </p:spPr>
        </p:pic>
      </p:grpSp>
      <p:grpSp>
        <p:nvGrpSpPr>
          <p:cNvPr id="911" name="object 911"/>
          <p:cNvGrpSpPr/>
          <p:nvPr/>
        </p:nvGrpSpPr>
        <p:grpSpPr>
          <a:xfrm>
            <a:off x="12398212" y="8942016"/>
            <a:ext cx="197485" cy="201930"/>
            <a:chOff x="12398212" y="8942016"/>
            <a:chExt cx="197485" cy="201930"/>
          </a:xfrm>
        </p:grpSpPr>
        <p:sp>
          <p:nvSpPr>
            <p:cNvPr id="912" name="object 912"/>
            <p:cNvSpPr/>
            <p:nvPr/>
          </p:nvSpPr>
          <p:spPr>
            <a:xfrm>
              <a:off x="12398212" y="897818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3" name="object 9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94618" y="8942016"/>
              <a:ext cx="100665" cy="198224"/>
            </a:xfrm>
            <a:prstGeom prst="rect">
              <a:avLst/>
            </a:prstGeom>
          </p:spPr>
        </p:pic>
      </p:grpSp>
      <p:sp>
        <p:nvSpPr>
          <p:cNvPr id="914" name="object 914"/>
          <p:cNvSpPr/>
          <p:nvPr/>
        </p:nvSpPr>
        <p:spPr>
          <a:xfrm>
            <a:off x="12640090" y="897668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5" name="object 915"/>
          <p:cNvGrpSpPr/>
          <p:nvPr/>
        </p:nvGrpSpPr>
        <p:grpSpPr>
          <a:xfrm>
            <a:off x="12709083" y="9018611"/>
            <a:ext cx="387350" cy="185420"/>
            <a:chOff x="12709083" y="9018611"/>
            <a:chExt cx="387350" cy="185420"/>
          </a:xfrm>
        </p:grpSpPr>
        <p:pic>
          <p:nvPicPr>
            <p:cNvPr id="916" name="object 9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9083" y="9018611"/>
              <a:ext cx="100667" cy="121629"/>
            </a:xfrm>
            <a:prstGeom prst="rect">
              <a:avLst/>
            </a:prstGeom>
          </p:spPr>
        </p:pic>
        <p:pic>
          <p:nvPicPr>
            <p:cNvPr id="917" name="object 91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2848566" y="9018611"/>
              <a:ext cx="124624" cy="184978"/>
            </a:xfrm>
            <a:prstGeom prst="rect">
              <a:avLst/>
            </a:prstGeom>
          </p:spPr>
        </p:pic>
        <p:pic>
          <p:nvPicPr>
            <p:cNvPr id="918" name="object 9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009241" y="9018726"/>
              <a:ext cx="86729" cy="125200"/>
            </a:xfrm>
            <a:prstGeom prst="rect">
              <a:avLst/>
            </a:prstGeom>
          </p:spPr>
        </p:pic>
      </p:grpSp>
      <p:pic>
        <p:nvPicPr>
          <p:cNvPr id="919" name="object 919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3186618" y="9018611"/>
            <a:ext cx="124394" cy="125315"/>
          </a:xfrm>
          <a:prstGeom prst="rect">
            <a:avLst/>
          </a:prstGeom>
        </p:spPr>
      </p:pic>
      <p:grpSp>
        <p:nvGrpSpPr>
          <p:cNvPr id="920" name="object 920"/>
          <p:cNvGrpSpPr/>
          <p:nvPr/>
        </p:nvGrpSpPr>
        <p:grpSpPr>
          <a:xfrm>
            <a:off x="13360424" y="8942016"/>
            <a:ext cx="264160" cy="201930"/>
            <a:chOff x="13360424" y="8942016"/>
            <a:chExt cx="264160" cy="201930"/>
          </a:xfrm>
        </p:grpSpPr>
        <p:pic>
          <p:nvPicPr>
            <p:cNvPr id="921" name="object 9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60424" y="9018611"/>
              <a:ext cx="100667" cy="121629"/>
            </a:xfrm>
            <a:prstGeom prst="rect">
              <a:avLst/>
            </a:prstGeom>
          </p:spPr>
        </p:pic>
        <p:pic>
          <p:nvPicPr>
            <p:cNvPr id="922" name="object 922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3500138" y="8942016"/>
              <a:ext cx="124394" cy="201910"/>
            </a:xfrm>
            <a:prstGeom prst="rect">
              <a:avLst/>
            </a:prstGeom>
          </p:spPr>
        </p:pic>
      </p:grpSp>
      <p:sp>
        <p:nvSpPr>
          <p:cNvPr id="923" name="object 923"/>
          <p:cNvSpPr/>
          <p:nvPr/>
        </p:nvSpPr>
        <p:spPr>
          <a:xfrm>
            <a:off x="13730496" y="897668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4" name="object 9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99489" y="9018611"/>
            <a:ext cx="100667" cy="121629"/>
          </a:xfrm>
          <a:prstGeom prst="rect">
            <a:avLst/>
          </a:prstGeom>
        </p:spPr>
      </p:pic>
      <p:grpSp>
        <p:nvGrpSpPr>
          <p:cNvPr id="925" name="object 925"/>
          <p:cNvGrpSpPr/>
          <p:nvPr/>
        </p:nvGrpSpPr>
        <p:grpSpPr>
          <a:xfrm>
            <a:off x="6821855" y="9353679"/>
            <a:ext cx="269240" cy="125730"/>
            <a:chOff x="6821855" y="9353679"/>
            <a:chExt cx="269240" cy="125730"/>
          </a:xfrm>
        </p:grpSpPr>
        <p:pic>
          <p:nvPicPr>
            <p:cNvPr id="926" name="object 926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821855" y="9353679"/>
              <a:ext cx="130613" cy="125315"/>
            </a:xfrm>
            <a:prstGeom prst="rect">
              <a:avLst/>
            </a:prstGeom>
          </p:spPr>
        </p:pic>
        <p:pic>
          <p:nvPicPr>
            <p:cNvPr id="927" name="object 92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990823" y="9357365"/>
              <a:ext cx="99745" cy="121629"/>
            </a:xfrm>
            <a:prstGeom prst="rect">
              <a:avLst/>
            </a:prstGeom>
          </p:spPr>
        </p:pic>
      </p:grpSp>
      <p:pic>
        <p:nvPicPr>
          <p:cNvPr id="928" name="object 92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7137907" y="9353679"/>
            <a:ext cx="71872" cy="121629"/>
          </a:xfrm>
          <a:prstGeom prst="rect">
            <a:avLst/>
          </a:prstGeom>
        </p:spPr>
      </p:pic>
      <p:grpSp>
        <p:nvGrpSpPr>
          <p:cNvPr id="929" name="object 929"/>
          <p:cNvGrpSpPr/>
          <p:nvPr/>
        </p:nvGrpSpPr>
        <p:grpSpPr>
          <a:xfrm>
            <a:off x="7290867" y="9353679"/>
            <a:ext cx="496570" cy="125730"/>
            <a:chOff x="7290867" y="9353679"/>
            <a:chExt cx="496570" cy="125730"/>
          </a:xfrm>
        </p:grpSpPr>
        <p:pic>
          <p:nvPicPr>
            <p:cNvPr id="930" name="object 93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7290867" y="9353679"/>
              <a:ext cx="130613" cy="125315"/>
            </a:xfrm>
            <a:prstGeom prst="rect">
              <a:avLst/>
            </a:prstGeom>
          </p:spPr>
        </p:pic>
        <p:pic>
          <p:nvPicPr>
            <p:cNvPr id="931" name="object 93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443710" y="9357365"/>
              <a:ext cx="210548" cy="117944"/>
            </a:xfrm>
            <a:prstGeom prst="rect">
              <a:avLst/>
            </a:prstGeom>
          </p:spPr>
        </p:pic>
        <p:pic>
          <p:nvPicPr>
            <p:cNvPr id="932" name="object 93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686394" y="9353679"/>
              <a:ext cx="100667" cy="121629"/>
            </a:xfrm>
            <a:prstGeom prst="rect">
              <a:avLst/>
            </a:prstGeom>
          </p:spPr>
        </p:pic>
      </p:grpSp>
      <p:grpSp>
        <p:nvGrpSpPr>
          <p:cNvPr id="933" name="object 933"/>
          <p:cNvGrpSpPr/>
          <p:nvPr/>
        </p:nvGrpSpPr>
        <p:grpSpPr>
          <a:xfrm>
            <a:off x="7893717" y="9277200"/>
            <a:ext cx="281940" cy="201930"/>
            <a:chOff x="7893717" y="9277200"/>
            <a:chExt cx="281940" cy="201930"/>
          </a:xfrm>
        </p:grpSpPr>
        <p:pic>
          <p:nvPicPr>
            <p:cNvPr id="934" name="object 934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893717" y="9277200"/>
              <a:ext cx="124386" cy="201794"/>
            </a:xfrm>
            <a:prstGeom prst="rect">
              <a:avLst/>
            </a:prstGeom>
          </p:spPr>
        </p:pic>
        <p:pic>
          <p:nvPicPr>
            <p:cNvPr id="935" name="object 935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050707" y="9353679"/>
              <a:ext cx="124393" cy="125315"/>
            </a:xfrm>
            <a:prstGeom prst="rect">
              <a:avLst/>
            </a:prstGeom>
          </p:spPr>
        </p:pic>
      </p:grpSp>
      <p:grpSp>
        <p:nvGrpSpPr>
          <p:cNvPr id="936" name="object 936"/>
          <p:cNvGrpSpPr/>
          <p:nvPr/>
        </p:nvGrpSpPr>
        <p:grpSpPr>
          <a:xfrm>
            <a:off x="8215414" y="9277200"/>
            <a:ext cx="229870" cy="201930"/>
            <a:chOff x="8215414" y="9277200"/>
            <a:chExt cx="229870" cy="201930"/>
          </a:xfrm>
        </p:grpSpPr>
        <p:pic>
          <p:nvPicPr>
            <p:cNvPr id="937" name="object 93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356048" y="9277200"/>
              <a:ext cx="88688" cy="198109"/>
            </a:xfrm>
            <a:prstGeom prst="rect">
              <a:avLst/>
            </a:prstGeom>
          </p:spPr>
        </p:pic>
        <p:pic>
          <p:nvPicPr>
            <p:cNvPr id="938" name="object 93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215414" y="9353679"/>
              <a:ext cx="104122" cy="125315"/>
            </a:xfrm>
            <a:prstGeom prst="rect">
              <a:avLst/>
            </a:prstGeom>
          </p:spPr>
        </p:pic>
      </p:grpSp>
      <p:grpSp>
        <p:nvGrpSpPr>
          <p:cNvPr id="939" name="object 939"/>
          <p:cNvGrpSpPr/>
          <p:nvPr/>
        </p:nvGrpSpPr>
        <p:grpSpPr>
          <a:xfrm>
            <a:off x="8523612" y="9353679"/>
            <a:ext cx="274320" cy="181610"/>
            <a:chOff x="8523612" y="9353679"/>
            <a:chExt cx="274320" cy="181610"/>
          </a:xfrm>
        </p:grpSpPr>
        <p:pic>
          <p:nvPicPr>
            <p:cNvPr id="940" name="object 940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523612" y="9357365"/>
              <a:ext cx="127043" cy="177837"/>
            </a:xfrm>
            <a:prstGeom prst="rect">
              <a:avLst/>
            </a:prstGeom>
          </p:spPr>
        </p:pic>
        <p:pic>
          <p:nvPicPr>
            <p:cNvPr id="941" name="object 94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673000" y="9353679"/>
              <a:ext cx="124394" cy="125315"/>
            </a:xfrm>
            <a:prstGeom prst="rect">
              <a:avLst/>
            </a:prstGeom>
          </p:spPr>
        </p:pic>
      </p:grpSp>
      <p:grpSp>
        <p:nvGrpSpPr>
          <p:cNvPr id="942" name="object 942"/>
          <p:cNvGrpSpPr/>
          <p:nvPr/>
        </p:nvGrpSpPr>
        <p:grpSpPr>
          <a:xfrm>
            <a:off x="8846807" y="9277084"/>
            <a:ext cx="342900" cy="201930"/>
            <a:chOff x="8846807" y="9277084"/>
            <a:chExt cx="342900" cy="201930"/>
          </a:xfrm>
        </p:grpSpPr>
        <p:pic>
          <p:nvPicPr>
            <p:cNvPr id="943" name="object 94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846807" y="9353679"/>
              <a:ext cx="71872" cy="121629"/>
            </a:xfrm>
            <a:prstGeom prst="rect">
              <a:avLst/>
            </a:prstGeom>
          </p:spPr>
        </p:pic>
        <p:pic>
          <p:nvPicPr>
            <p:cNvPr id="944" name="object 944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941139" y="9277084"/>
              <a:ext cx="124394" cy="201910"/>
            </a:xfrm>
            <a:prstGeom prst="rect">
              <a:avLst/>
            </a:prstGeom>
          </p:spPr>
        </p:pic>
        <p:pic>
          <p:nvPicPr>
            <p:cNvPr id="945" name="object 94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102391" y="9353794"/>
              <a:ext cx="86730" cy="125200"/>
            </a:xfrm>
            <a:prstGeom prst="rect">
              <a:avLst/>
            </a:prstGeom>
          </p:spPr>
        </p:pic>
      </p:grpSp>
      <p:sp>
        <p:nvSpPr>
          <p:cNvPr id="946" name="object 946"/>
          <p:cNvSpPr/>
          <p:nvPr/>
        </p:nvSpPr>
        <p:spPr>
          <a:xfrm>
            <a:off x="9234616" y="9277200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29" h="201929">
                <a:moveTo>
                  <a:pt x="20041" y="0"/>
                </a:moveTo>
                <a:lnTo>
                  <a:pt x="3685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1" y="0"/>
                </a:lnTo>
                <a:close/>
              </a:path>
              <a:path w="24129" h="201929">
                <a:moveTo>
                  <a:pt x="15088" y="178183"/>
                </a:moveTo>
                <a:lnTo>
                  <a:pt x="8638" y="178183"/>
                </a:lnTo>
                <a:lnTo>
                  <a:pt x="3224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4" y="198569"/>
                </a:lnTo>
                <a:lnTo>
                  <a:pt x="8638" y="201794"/>
                </a:lnTo>
                <a:lnTo>
                  <a:pt x="15088" y="201794"/>
                </a:lnTo>
                <a:lnTo>
                  <a:pt x="20387" y="198569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3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7" name="object 947"/>
          <p:cNvGrpSpPr/>
          <p:nvPr/>
        </p:nvGrpSpPr>
        <p:grpSpPr>
          <a:xfrm>
            <a:off x="9350257" y="9277084"/>
            <a:ext cx="702945" cy="201930"/>
            <a:chOff x="9350257" y="9277084"/>
            <a:chExt cx="702945" cy="201930"/>
          </a:xfrm>
        </p:grpSpPr>
        <p:sp>
          <p:nvSpPr>
            <p:cNvPr id="948" name="object 948"/>
            <p:cNvSpPr/>
            <p:nvPr/>
          </p:nvSpPr>
          <p:spPr>
            <a:xfrm>
              <a:off x="9350248" y="9285445"/>
              <a:ext cx="133985" cy="189230"/>
            </a:xfrm>
            <a:custGeom>
              <a:avLst/>
              <a:gdLst/>
              <a:ahLst/>
              <a:cxnLst/>
              <a:rect l="l" t="t" r="r" b="b"/>
              <a:pathLst>
                <a:path w="133984" h="189229">
                  <a:moveTo>
                    <a:pt x="133616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57937" y="15240"/>
                  </a:lnTo>
                  <a:lnTo>
                    <a:pt x="57937" y="189230"/>
                  </a:lnTo>
                  <a:lnTo>
                    <a:pt x="75450" y="189230"/>
                  </a:lnTo>
                  <a:lnTo>
                    <a:pt x="75450" y="15240"/>
                  </a:lnTo>
                  <a:lnTo>
                    <a:pt x="133616" y="15240"/>
                  </a:lnTo>
                  <a:lnTo>
                    <a:pt x="1336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9" name="object 9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1300" y="9277084"/>
              <a:ext cx="100666" cy="198224"/>
            </a:xfrm>
            <a:prstGeom prst="rect">
              <a:avLst/>
            </a:prstGeom>
          </p:spPr>
        </p:pic>
        <p:pic>
          <p:nvPicPr>
            <p:cNvPr id="950" name="object 950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661012" y="9353679"/>
              <a:ext cx="124394" cy="125315"/>
            </a:xfrm>
            <a:prstGeom prst="rect">
              <a:avLst/>
            </a:prstGeom>
          </p:spPr>
        </p:pic>
        <p:sp>
          <p:nvSpPr>
            <p:cNvPr id="951" name="object 951"/>
            <p:cNvSpPr/>
            <p:nvPr/>
          </p:nvSpPr>
          <p:spPr>
            <a:xfrm>
              <a:off x="9822815" y="9281813"/>
              <a:ext cx="120014" cy="197485"/>
            </a:xfrm>
            <a:custGeom>
              <a:avLst/>
              <a:gdLst/>
              <a:ahLst/>
              <a:cxnLst/>
              <a:rect l="l" t="t" r="r" b="b"/>
              <a:pathLst>
                <a:path w="120015" h="197484">
                  <a:moveTo>
                    <a:pt x="59664" y="191884"/>
                  </a:moveTo>
                  <a:lnTo>
                    <a:pt x="55397" y="178523"/>
                  </a:lnTo>
                  <a:lnTo>
                    <a:pt x="50215" y="182333"/>
                  </a:lnTo>
                  <a:lnTo>
                    <a:pt x="36398" y="182333"/>
                  </a:lnTo>
                  <a:lnTo>
                    <a:pt x="28790" y="171958"/>
                  </a:lnTo>
                  <a:lnTo>
                    <a:pt x="28790" y="88226"/>
                  </a:lnTo>
                  <a:lnTo>
                    <a:pt x="58166" y="88226"/>
                  </a:lnTo>
                  <a:lnTo>
                    <a:pt x="58166" y="75552"/>
                  </a:lnTo>
                  <a:lnTo>
                    <a:pt x="28790" y="75552"/>
                  </a:lnTo>
                  <a:lnTo>
                    <a:pt x="28790" y="31445"/>
                  </a:lnTo>
                  <a:lnTo>
                    <a:pt x="11976" y="31445"/>
                  </a:lnTo>
                  <a:lnTo>
                    <a:pt x="11976" y="75552"/>
                  </a:lnTo>
                  <a:lnTo>
                    <a:pt x="0" y="75552"/>
                  </a:lnTo>
                  <a:lnTo>
                    <a:pt x="0" y="88226"/>
                  </a:lnTo>
                  <a:lnTo>
                    <a:pt x="11976" y="88226"/>
                  </a:lnTo>
                  <a:lnTo>
                    <a:pt x="11976" y="163093"/>
                  </a:lnTo>
                  <a:lnTo>
                    <a:pt x="12090" y="168059"/>
                  </a:lnTo>
                  <a:lnTo>
                    <a:pt x="12890" y="174358"/>
                  </a:lnTo>
                  <a:lnTo>
                    <a:pt x="15062" y="181317"/>
                  </a:lnTo>
                  <a:lnTo>
                    <a:pt x="19291" y="188264"/>
                  </a:lnTo>
                  <a:lnTo>
                    <a:pt x="26606" y="197192"/>
                  </a:lnTo>
                  <a:lnTo>
                    <a:pt x="39852" y="197192"/>
                  </a:lnTo>
                  <a:lnTo>
                    <a:pt x="45148" y="197192"/>
                  </a:lnTo>
                  <a:lnTo>
                    <a:pt x="55740" y="194310"/>
                  </a:lnTo>
                  <a:lnTo>
                    <a:pt x="59664" y="191884"/>
                  </a:lnTo>
                  <a:close/>
                </a:path>
                <a:path w="120015" h="197484">
                  <a:moveTo>
                    <a:pt x="119900" y="6794"/>
                  </a:moveTo>
                  <a:lnTo>
                    <a:pt x="113334" y="0"/>
                  </a:lnTo>
                  <a:lnTo>
                    <a:pt x="103085" y="0"/>
                  </a:lnTo>
                  <a:lnTo>
                    <a:pt x="96862" y="5994"/>
                  </a:lnTo>
                  <a:lnTo>
                    <a:pt x="96862" y="14973"/>
                  </a:lnTo>
                  <a:lnTo>
                    <a:pt x="102158" y="20853"/>
                  </a:lnTo>
                  <a:lnTo>
                    <a:pt x="106070" y="21539"/>
                  </a:lnTo>
                  <a:lnTo>
                    <a:pt x="105841" y="25336"/>
                  </a:lnTo>
                  <a:lnTo>
                    <a:pt x="103657" y="33058"/>
                  </a:lnTo>
                  <a:lnTo>
                    <a:pt x="100431" y="39624"/>
                  </a:lnTo>
                  <a:lnTo>
                    <a:pt x="98475" y="42037"/>
                  </a:lnTo>
                  <a:lnTo>
                    <a:pt x="102501" y="45377"/>
                  </a:lnTo>
                  <a:lnTo>
                    <a:pt x="109880" y="39624"/>
                  </a:lnTo>
                  <a:lnTo>
                    <a:pt x="119900" y="21310"/>
                  </a:lnTo>
                  <a:lnTo>
                    <a:pt x="119900" y="6794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2" name="object 95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965985" y="9353794"/>
              <a:ext cx="86730" cy="125200"/>
            </a:xfrm>
            <a:prstGeom prst="rect">
              <a:avLst/>
            </a:prstGeom>
          </p:spPr>
        </p:pic>
      </p:grpSp>
      <p:grpSp>
        <p:nvGrpSpPr>
          <p:cNvPr id="953" name="object 953"/>
          <p:cNvGrpSpPr/>
          <p:nvPr/>
        </p:nvGrpSpPr>
        <p:grpSpPr>
          <a:xfrm>
            <a:off x="10133110" y="9277084"/>
            <a:ext cx="500380" cy="258445"/>
            <a:chOff x="10133110" y="9277084"/>
            <a:chExt cx="500380" cy="258445"/>
          </a:xfrm>
        </p:grpSpPr>
        <p:pic>
          <p:nvPicPr>
            <p:cNvPr id="954" name="object 954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133110" y="9357365"/>
              <a:ext cx="210548" cy="117944"/>
            </a:xfrm>
            <a:prstGeom prst="rect">
              <a:avLst/>
            </a:prstGeom>
          </p:spPr>
        </p:pic>
        <p:pic>
          <p:nvPicPr>
            <p:cNvPr id="955" name="object 9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75794" y="9277084"/>
              <a:ext cx="100667" cy="198224"/>
            </a:xfrm>
            <a:prstGeom prst="rect">
              <a:avLst/>
            </a:prstGeom>
          </p:spPr>
        </p:pic>
        <p:pic>
          <p:nvPicPr>
            <p:cNvPr id="956" name="object 956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0506408" y="9357365"/>
              <a:ext cx="127043" cy="177837"/>
            </a:xfrm>
            <a:prstGeom prst="rect">
              <a:avLst/>
            </a:prstGeom>
          </p:spPr>
        </p:pic>
      </p:grpSp>
      <p:grpSp>
        <p:nvGrpSpPr>
          <p:cNvPr id="957" name="object 957"/>
          <p:cNvGrpSpPr/>
          <p:nvPr/>
        </p:nvGrpSpPr>
        <p:grpSpPr>
          <a:xfrm>
            <a:off x="10712465" y="9277084"/>
            <a:ext cx="227329" cy="201930"/>
            <a:chOff x="10712465" y="9277084"/>
            <a:chExt cx="227329" cy="201930"/>
          </a:xfrm>
        </p:grpSpPr>
        <p:pic>
          <p:nvPicPr>
            <p:cNvPr id="958" name="object 95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0712465" y="9353794"/>
              <a:ext cx="86730" cy="125200"/>
            </a:xfrm>
            <a:prstGeom prst="rect">
              <a:avLst/>
            </a:prstGeom>
          </p:spPr>
        </p:pic>
        <p:pic>
          <p:nvPicPr>
            <p:cNvPr id="959" name="object 9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39048" y="9277084"/>
              <a:ext cx="100667" cy="198224"/>
            </a:xfrm>
            <a:prstGeom prst="rect">
              <a:avLst/>
            </a:prstGeom>
          </p:spPr>
        </p:pic>
      </p:grpSp>
      <p:pic>
        <p:nvPicPr>
          <p:cNvPr id="960" name="object 960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1190922" y="9353679"/>
            <a:ext cx="104122" cy="125315"/>
          </a:xfrm>
          <a:prstGeom prst="rect">
            <a:avLst/>
          </a:prstGeom>
        </p:spPr>
      </p:pic>
      <p:pic>
        <p:nvPicPr>
          <p:cNvPr id="961" name="object 96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978184" y="9353679"/>
            <a:ext cx="123242" cy="125315"/>
          </a:xfrm>
          <a:prstGeom prst="rect">
            <a:avLst/>
          </a:prstGeom>
        </p:spPr>
      </p:pic>
      <p:grpSp>
        <p:nvGrpSpPr>
          <p:cNvPr id="962" name="object 962"/>
          <p:cNvGrpSpPr/>
          <p:nvPr/>
        </p:nvGrpSpPr>
        <p:grpSpPr>
          <a:xfrm>
            <a:off x="11331417" y="9277084"/>
            <a:ext cx="774065" cy="201930"/>
            <a:chOff x="11331417" y="9277084"/>
            <a:chExt cx="774065" cy="201930"/>
          </a:xfrm>
        </p:grpSpPr>
        <p:pic>
          <p:nvPicPr>
            <p:cNvPr id="963" name="object 963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331417" y="9353679"/>
              <a:ext cx="71872" cy="121629"/>
            </a:xfrm>
            <a:prstGeom prst="rect">
              <a:avLst/>
            </a:prstGeom>
          </p:spPr>
        </p:pic>
        <p:pic>
          <p:nvPicPr>
            <p:cNvPr id="964" name="object 9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423907" y="9353679"/>
              <a:ext cx="123242" cy="125315"/>
            </a:xfrm>
            <a:prstGeom prst="rect">
              <a:avLst/>
            </a:prstGeom>
          </p:spPr>
        </p:pic>
        <p:pic>
          <p:nvPicPr>
            <p:cNvPr id="965" name="object 96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1577096" y="9353679"/>
              <a:ext cx="124394" cy="125315"/>
            </a:xfrm>
            <a:prstGeom prst="rect">
              <a:avLst/>
            </a:prstGeom>
          </p:spPr>
        </p:pic>
        <p:sp>
          <p:nvSpPr>
            <p:cNvPr id="966" name="object 966"/>
            <p:cNvSpPr/>
            <p:nvPr/>
          </p:nvSpPr>
          <p:spPr>
            <a:xfrm>
              <a:off x="11738924" y="931325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7" name="object 9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826345" y="9353679"/>
              <a:ext cx="123242" cy="125315"/>
            </a:xfrm>
            <a:prstGeom prst="rect">
              <a:avLst/>
            </a:prstGeom>
          </p:spPr>
        </p:pic>
        <p:pic>
          <p:nvPicPr>
            <p:cNvPr id="968" name="object 968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1980571" y="9277084"/>
              <a:ext cx="124394" cy="201910"/>
            </a:xfrm>
            <a:prstGeom prst="rect">
              <a:avLst/>
            </a:prstGeom>
          </p:spPr>
        </p:pic>
      </p:grpSp>
      <p:grpSp>
        <p:nvGrpSpPr>
          <p:cNvPr id="969" name="object 969"/>
          <p:cNvGrpSpPr/>
          <p:nvPr/>
        </p:nvGrpSpPr>
        <p:grpSpPr>
          <a:xfrm>
            <a:off x="12219799" y="9285262"/>
            <a:ext cx="633095" cy="194310"/>
            <a:chOff x="12219799" y="9285262"/>
            <a:chExt cx="633095" cy="194310"/>
          </a:xfrm>
        </p:grpSpPr>
        <p:pic>
          <p:nvPicPr>
            <p:cNvPr id="970" name="object 97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2219799" y="9285262"/>
              <a:ext cx="271133" cy="193732"/>
            </a:xfrm>
            <a:prstGeom prst="rect">
              <a:avLst/>
            </a:prstGeom>
          </p:spPr>
        </p:pic>
        <p:pic>
          <p:nvPicPr>
            <p:cNvPr id="971" name="object 97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2522492" y="9353679"/>
              <a:ext cx="130613" cy="125315"/>
            </a:xfrm>
            <a:prstGeom prst="rect">
              <a:avLst/>
            </a:prstGeom>
          </p:spPr>
        </p:pic>
        <p:sp>
          <p:nvSpPr>
            <p:cNvPr id="972" name="object 972"/>
            <p:cNvSpPr/>
            <p:nvPr/>
          </p:nvSpPr>
          <p:spPr>
            <a:xfrm>
              <a:off x="12682016" y="931325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3" name="object 97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2765866" y="9353794"/>
              <a:ext cx="86731" cy="125200"/>
            </a:xfrm>
            <a:prstGeom prst="rect">
              <a:avLst/>
            </a:prstGeom>
          </p:spPr>
        </p:pic>
      </p:grpSp>
      <p:pic>
        <p:nvPicPr>
          <p:cNvPr id="974" name="object 974"/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12949466" y="9281692"/>
            <a:ext cx="166546" cy="197302"/>
          </a:xfrm>
          <a:prstGeom prst="rect">
            <a:avLst/>
          </a:prstGeom>
        </p:spPr>
      </p:pic>
      <p:grpSp>
        <p:nvGrpSpPr>
          <p:cNvPr id="975" name="object 975"/>
          <p:cNvGrpSpPr/>
          <p:nvPr/>
        </p:nvGrpSpPr>
        <p:grpSpPr>
          <a:xfrm>
            <a:off x="13203088" y="9277084"/>
            <a:ext cx="799465" cy="201930"/>
            <a:chOff x="13203088" y="9277084"/>
            <a:chExt cx="799465" cy="201930"/>
          </a:xfrm>
        </p:grpSpPr>
        <p:pic>
          <p:nvPicPr>
            <p:cNvPr id="976" name="object 976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3370560" y="9277084"/>
              <a:ext cx="100667" cy="198224"/>
            </a:xfrm>
            <a:prstGeom prst="rect">
              <a:avLst/>
            </a:prstGeom>
          </p:spPr>
        </p:pic>
        <p:pic>
          <p:nvPicPr>
            <p:cNvPr id="977" name="object 977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3203088" y="9281807"/>
              <a:ext cx="124625" cy="197187"/>
            </a:xfrm>
            <a:prstGeom prst="rect">
              <a:avLst/>
            </a:prstGeom>
          </p:spPr>
        </p:pic>
        <p:pic>
          <p:nvPicPr>
            <p:cNvPr id="978" name="object 978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3509698" y="9353679"/>
              <a:ext cx="130613" cy="125315"/>
            </a:xfrm>
            <a:prstGeom prst="rect">
              <a:avLst/>
            </a:prstGeom>
          </p:spPr>
        </p:pic>
        <p:pic>
          <p:nvPicPr>
            <p:cNvPr id="979" name="object 979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3671870" y="9353679"/>
              <a:ext cx="130613" cy="125315"/>
            </a:xfrm>
            <a:prstGeom prst="rect">
              <a:avLst/>
            </a:prstGeom>
          </p:spPr>
        </p:pic>
        <p:sp>
          <p:nvSpPr>
            <p:cNvPr id="980" name="object 980"/>
            <p:cNvSpPr/>
            <p:nvPr/>
          </p:nvSpPr>
          <p:spPr>
            <a:xfrm>
              <a:off x="13831417" y="931325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1" name="object 9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915268" y="9353794"/>
              <a:ext cx="86729" cy="125200"/>
            </a:xfrm>
            <a:prstGeom prst="rect">
              <a:avLst/>
            </a:prstGeom>
          </p:spPr>
        </p:pic>
      </p:grpSp>
      <p:sp>
        <p:nvSpPr>
          <p:cNvPr id="982" name="object 982"/>
          <p:cNvSpPr/>
          <p:nvPr/>
        </p:nvSpPr>
        <p:spPr>
          <a:xfrm>
            <a:off x="14047148" y="9455383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0"/>
                </a:lnTo>
                <a:lnTo>
                  <a:pt x="9559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3" name="object 983"/>
          <p:cNvGrpSpPr/>
          <p:nvPr/>
        </p:nvGrpSpPr>
        <p:grpSpPr>
          <a:xfrm>
            <a:off x="6820358" y="9648319"/>
            <a:ext cx="218440" cy="166370"/>
            <a:chOff x="6820358" y="9648319"/>
            <a:chExt cx="218440" cy="166370"/>
          </a:xfrm>
        </p:grpSpPr>
        <p:sp>
          <p:nvSpPr>
            <p:cNvPr id="984" name="object 984"/>
            <p:cNvSpPr/>
            <p:nvPr/>
          </p:nvSpPr>
          <p:spPr>
            <a:xfrm>
              <a:off x="6820358" y="964831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5" name="object 985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907779" y="9688747"/>
              <a:ext cx="130613" cy="125315"/>
            </a:xfrm>
            <a:prstGeom prst="rect">
              <a:avLst/>
            </a:prstGeom>
          </p:spPr>
        </p:pic>
      </p:grpSp>
      <p:sp>
        <p:nvSpPr>
          <p:cNvPr id="986" name="object 986"/>
          <p:cNvSpPr/>
          <p:nvPr/>
        </p:nvSpPr>
        <p:spPr>
          <a:xfrm>
            <a:off x="7135490" y="964682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49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49" y="163555"/>
                </a:lnTo>
                <a:lnTo>
                  <a:pt x="19349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7" name="object 987"/>
          <p:cNvGrpSpPr/>
          <p:nvPr/>
        </p:nvGrpSpPr>
        <p:grpSpPr>
          <a:xfrm>
            <a:off x="7204481" y="9646822"/>
            <a:ext cx="446405" cy="223520"/>
            <a:chOff x="7204481" y="9646822"/>
            <a:chExt cx="446405" cy="223520"/>
          </a:xfrm>
        </p:grpSpPr>
        <p:pic>
          <p:nvPicPr>
            <p:cNvPr id="988" name="object 98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204481" y="9688748"/>
              <a:ext cx="100667" cy="121629"/>
            </a:xfrm>
            <a:prstGeom prst="rect">
              <a:avLst/>
            </a:prstGeom>
          </p:spPr>
        </p:pic>
        <p:pic>
          <p:nvPicPr>
            <p:cNvPr id="989" name="object 98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339011" y="9688863"/>
              <a:ext cx="86730" cy="125200"/>
            </a:xfrm>
            <a:prstGeom prst="rect">
              <a:avLst/>
            </a:prstGeom>
          </p:spPr>
        </p:pic>
        <p:pic>
          <p:nvPicPr>
            <p:cNvPr id="990" name="object 99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7465594" y="9688748"/>
              <a:ext cx="124386" cy="181523"/>
            </a:xfrm>
            <a:prstGeom prst="rect">
              <a:avLst/>
            </a:prstGeom>
          </p:spPr>
        </p:pic>
        <p:sp>
          <p:nvSpPr>
            <p:cNvPr id="991" name="object 991"/>
            <p:cNvSpPr/>
            <p:nvPr/>
          </p:nvSpPr>
          <p:spPr>
            <a:xfrm>
              <a:off x="7628343" y="964682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2" name="object 992"/>
          <p:cNvGrpSpPr/>
          <p:nvPr/>
        </p:nvGrpSpPr>
        <p:grpSpPr>
          <a:xfrm>
            <a:off x="7697336" y="9688748"/>
            <a:ext cx="216535" cy="125730"/>
            <a:chOff x="7697336" y="9688748"/>
            <a:chExt cx="216535" cy="125730"/>
          </a:xfrm>
        </p:grpSpPr>
        <p:pic>
          <p:nvPicPr>
            <p:cNvPr id="993" name="object 9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697336" y="9688748"/>
              <a:ext cx="71872" cy="121629"/>
            </a:xfrm>
            <a:prstGeom prst="rect">
              <a:avLst/>
            </a:prstGeom>
          </p:spPr>
        </p:pic>
        <p:pic>
          <p:nvPicPr>
            <p:cNvPr id="994" name="object 99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790171" y="9688748"/>
              <a:ext cx="123242" cy="125315"/>
            </a:xfrm>
            <a:prstGeom prst="rect">
              <a:avLst/>
            </a:prstGeom>
          </p:spPr>
        </p:pic>
      </p:grpSp>
      <p:grpSp>
        <p:nvGrpSpPr>
          <p:cNvPr id="995" name="object 995"/>
          <p:cNvGrpSpPr/>
          <p:nvPr/>
        </p:nvGrpSpPr>
        <p:grpSpPr>
          <a:xfrm>
            <a:off x="7993210" y="9688748"/>
            <a:ext cx="418465" cy="181610"/>
            <a:chOff x="7993210" y="9688748"/>
            <a:chExt cx="418465" cy="181610"/>
          </a:xfrm>
        </p:grpSpPr>
        <p:pic>
          <p:nvPicPr>
            <p:cNvPr id="996" name="object 99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93210" y="9692433"/>
              <a:ext cx="127043" cy="177837"/>
            </a:xfrm>
            <a:prstGeom prst="rect">
              <a:avLst/>
            </a:prstGeom>
          </p:spPr>
        </p:pic>
        <p:pic>
          <p:nvPicPr>
            <p:cNvPr id="997" name="object 99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142944" y="9688748"/>
              <a:ext cx="130613" cy="125315"/>
            </a:xfrm>
            <a:prstGeom prst="rect">
              <a:avLst/>
            </a:prstGeom>
          </p:spPr>
        </p:pic>
        <p:pic>
          <p:nvPicPr>
            <p:cNvPr id="998" name="object 99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11913" y="9692433"/>
              <a:ext cx="99745" cy="121629"/>
            </a:xfrm>
            <a:prstGeom prst="rect">
              <a:avLst/>
            </a:prstGeom>
          </p:spPr>
        </p:pic>
      </p:grpSp>
      <p:grpSp>
        <p:nvGrpSpPr>
          <p:cNvPr id="999" name="object 999"/>
          <p:cNvGrpSpPr/>
          <p:nvPr/>
        </p:nvGrpSpPr>
        <p:grpSpPr>
          <a:xfrm>
            <a:off x="8458996" y="9688748"/>
            <a:ext cx="264160" cy="185420"/>
            <a:chOff x="8458996" y="9688748"/>
            <a:chExt cx="264160" cy="185420"/>
          </a:xfrm>
        </p:grpSpPr>
        <p:pic>
          <p:nvPicPr>
            <p:cNvPr id="1000" name="object 100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458996" y="9688748"/>
              <a:ext cx="100666" cy="121629"/>
            </a:xfrm>
            <a:prstGeom prst="rect">
              <a:avLst/>
            </a:prstGeom>
          </p:spPr>
        </p:pic>
        <p:pic>
          <p:nvPicPr>
            <p:cNvPr id="1001" name="object 1001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8598479" y="9688748"/>
              <a:ext cx="124624" cy="184978"/>
            </a:xfrm>
            <a:prstGeom prst="rect">
              <a:avLst/>
            </a:prstGeom>
          </p:spPr>
        </p:pic>
      </p:grpSp>
      <p:grpSp>
        <p:nvGrpSpPr>
          <p:cNvPr id="1002" name="object 1002"/>
          <p:cNvGrpSpPr/>
          <p:nvPr/>
        </p:nvGrpSpPr>
        <p:grpSpPr>
          <a:xfrm>
            <a:off x="8831718" y="9688748"/>
            <a:ext cx="280035" cy="181610"/>
            <a:chOff x="8831718" y="9688748"/>
            <a:chExt cx="280035" cy="181610"/>
          </a:xfrm>
        </p:grpSpPr>
        <p:pic>
          <p:nvPicPr>
            <p:cNvPr id="1003" name="object 1003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8831718" y="9688748"/>
              <a:ext cx="124386" cy="181523"/>
            </a:xfrm>
            <a:prstGeom prst="rect">
              <a:avLst/>
            </a:prstGeom>
          </p:spPr>
        </p:pic>
        <p:pic>
          <p:nvPicPr>
            <p:cNvPr id="1004" name="object 100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88132" y="9688748"/>
              <a:ext cx="123241" cy="125315"/>
            </a:xfrm>
            <a:prstGeom prst="rect">
              <a:avLst/>
            </a:prstGeom>
          </p:spPr>
        </p:pic>
      </p:grpSp>
      <p:grpSp>
        <p:nvGrpSpPr>
          <p:cNvPr id="1005" name="object 1005"/>
          <p:cNvGrpSpPr/>
          <p:nvPr/>
        </p:nvGrpSpPr>
        <p:grpSpPr>
          <a:xfrm>
            <a:off x="9141782" y="9612268"/>
            <a:ext cx="517525" cy="258445"/>
            <a:chOff x="9141782" y="9612268"/>
            <a:chExt cx="517525" cy="258445"/>
          </a:xfrm>
        </p:grpSpPr>
        <p:pic>
          <p:nvPicPr>
            <p:cNvPr id="1006" name="object 1006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9312939" y="9688747"/>
              <a:ext cx="124386" cy="181523"/>
            </a:xfrm>
            <a:prstGeom prst="rect">
              <a:avLst/>
            </a:prstGeom>
          </p:spPr>
        </p:pic>
        <p:pic>
          <p:nvPicPr>
            <p:cNvPr id="1007" name="object 1007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9141782" y="9688747"/>
              <a:ext cx="130613" cy="125315"/>
            </a:xfrm>
            <a:prstGeom prst="rect">
              <a:avLst/>
            </a:prstGeom>
          </p:spPr>
        </p:pic>
        <p:sp>
          <p:nvSpPr>
            <p:cNvPr id="1008" name="object 1008"/>
            <p:cNvSpPr/>
            <p:nvPr/>
          </p:nvSpPr>
          <p:spPr>
            <a:xfrm>
              <a:off x="9478337" y="9612268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9" name="object 100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35697" y="9688747"/>
              <a:ext cx="123241" cy="125315"/>
            </a:xfrm>
            <a:prstGeom prst="rect">
              <a:avLst/>
            </a:prstGeom>
          </p:spPr>
        </p:pic>
      </p:grpSp>
      <p:grpSp>
        <p:nvGrpSpPr>
          <p:cNvPr id="1010" name="object 1010"/>
          <p:cNvGrpSpPr/>
          <p:nvPr/>
        </p:nvGrpSpPr>
        <p:grpSpPr>
          <a:xfrm>
            <a:off x="9748549" y="9612153"/>
            <a:ext cx="1442085" cy="258445"/>
            <a:chOff x="9748549" y="9612153"/>
            <a:chExt cx="1442085" cy="258445"/>
          </a:xfrm>
        </p:grpSpPr>
        <p:pic>
          <p:nvPicPr>
            <p:cNvPr id="1011" name="object 101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748549" y="9688748"/>
              <a:ext cx="123242" cy="125315"/>
            </a:xfrm>
            <a:prstGeom prst="rect">
              <a:avLst/>
            </a:prstGeom>
          </p:spPr>
        </p:pic>
        <p:pic>
          <p:nvPicPr>
            <p:cNvPr id="1012" name="object 1012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9893100" y="9692433"/>
              <a:ext cx="125660" cy="117944"/>
            </a:xfrm>
            <a:prstGeom prst="rect">
              <a:avLst/>
            </a:prstGeom>
          </p:spPr>
        </p:pic>
        <p:pic>
          <p:nvPicPr>
            <p:cNvPr id="1013" name="object 101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41105" y="9688748"/>
              <a:ext cx="123242" cy="125315"/>
            </a:xfrm>
            <a:prstGeom prst="rect">
              <a:avLst/>
            </a:prstGeom>
          </p:spPr>
        </p:pic>
        <p:pic>
          <p:nvPicPr>
            <p:cNvPr id="1014" name="object 1014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0203394" y="9688748"/>
              <a:ext cx="437797" cy="181523"/>
            </a:xfrm>
            <a:prstGeom prst="rect">
              <a:avLst/>
            </a:prstGeom>
          </p:spPr>
        </p:pic>
        <p:pic>
          <p:nvPicPr>
            <p:cNvPr id="1015" name="object 101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673327" y="9612153"/>
              <a:ext cx="100666" cy="198224"/>
            </a:xfrm>
            <a:prstGeom prst="rect">
              <a:avLst/>
            </a:prstGeom>
          </p:spPr>
        </p:pic>
        <p:pic>
          <p:nvPicPr>
            <p:cNvPr id="1016" name="object 101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12465" y="9688748"/>
              <a:ext cx="123242" cy="125315"/>
            </a:xfrm>
            <a:prstGeom prst="rect">
              <a:avLst/>
            </a:prstGeom>
          </p:spPr>
        </p:pic>
        <p:pic>
          <p:nvPicPr>
            <p:cNvPr id="1017" name="object 101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10974845" y="9688748"/>
              <a:ext cx="71872" cy="121629"/>
            </a:xfrm>
            <a:prstGeom prst="rect">
              <a:avLst/>
            </a:prstGeom>
          </p:spPr>
        </p:pic>
        <p:pic>
          <p:nvPicPr>
            <p:cNvPr id="1018" name="object 101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067334" y="9688748"/>
              <a:ext cx="123241" cy="125315"/>
            </a:xfrm>
            <a:prstGeom prst="rect">
              <a:avLst/>
            </a:prstGeom>
          </p:spPr>
        </p:pic>
      </p:grpSp>
      <p:sp>
        <p:nvSpPr>
          <p:cNvPr id="1019" name="object 1019"/>
          <p:cNvSpPr/>
          <p:nvPr/>
        </p:nvSpPr>
        <p:spPr>
          <a:xfrm>
            <a:off x="11289169" y="9612268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7" y="0"/>
                </a:moveTo>
                <a:lnTo>
                  <a:pt x="0" y="0"/>
                </a:lnTo>
                <a:lnTo>
                  <a:pt x="0" y="198109"/>
                </a:lnTo>
                <a:lnTo>
                  <a:pt x="16817" y="198109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11352864" y="964682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21" name="object 1021"/>
          <p:cNvGrpSpPr/>
          <p:nvPr/>
        </p:nvGrpSpPr>
        <p:grpSpPr>
          <a:xfrm>
            <a:off x="11421857" y="9612268"/>
            <a:ext cx="236220" cy="201930"/>
            <a:chOff x="11421857" y="9612268"/>
            <a:chExt cx="236220" cy="201930"/>
          </a:xfrm>
        </p:grpSpPr>
        <p:pic>
          <p:nvPicPr>
            <p:cNvPr id="1022" name="object 102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534388" y="9688747"/>
              <a:ext cx="123242" cy="125315"/>
            </a:xfrm>
            <a:prstGeom prst="rect">
              <a:avLst/>
            </a:prstGeom>
          </p:spPr>
        </p:pic>
        <p:pic>
          <p:nvPicPr>
            <p:cNvPr id="1023" name="object 102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421857" y="9612268"/>
              <a:ext cx="88689" cy="198109"/>
            </a:xfrm>
            <a:prstGeom prst="rect">
              <a:avLst/>
            </a:prstGeom>
          </p:spPr>
        </p:pic>
      </p:grpSp>
      <p:grpSp>
        <p:nvGrpSpPr>
          <p:cNvPr id="1024" name="object 1024"/>
          <p:cNvGrpSpPr/>
          <p:nvPr/>
        </p:nvGrpSpPr>
        <p:grpSpPr>
          <a:xfrm>
            <a:off x="11737449" y="9688748"/>
            <a:ext cx="418465" cy="181610"/>
            <a:chOff x="11737449" y="9688748"/>
            <a:chExt cx="418465" cy="181610"/>
          </a:xfrm>
        </p:grpSpPr>
        <p:pic>
          <p:nvPicPr>
            <p:cNvPr id="1025" name="object 1025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1737449" y="9692433"/>
              <a:ext cx="127043" cy="177837"/>
            </a:xfrm>
            <a:prstGeom prst="rect">
              <a:avLst/>
            </a:prstGeom>
          </p:spPr>
        </p:pic>
        <p:pic>
          <p:nvPicPr>
            <p:cNvPr id="1026" name="object 1026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1887183" y="9688748"/>
              <a:ext cx="130613" cy="125315"/>
            </a:xfrm>
            <a:prstGeom prst="rect">
              <a:avLst/>
            </a:prstGeom>
          </p:spPr>
        </p:pic>
        <p:pic>
          <p:nvPicPr>
            <p:cNvPr id="1027" name="object 10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56151" y="9692433"/>
              <a:ext cx="99745" cy="121629"/>
            </a:xfrm>
            <a:prstGeom prst="rect">
              <a:avLst/>
            </a:prstGeom>
          </p:spPr>
        </p:pic>
      </p:grpSp>
      <p:grpSp>
        <p:nvGrpSpPr>
          <p:cNvPr id="1028" name="object 1028"/>
          <p:cNvGrpSpPr/>
          <p:nvPr/>
        </p:nvGrpSpPr>
        <p:grpSpPr>
          <a:xfrm>
            <a:off x="12251958" y="9648319"/>
            <a:ext cx="218440" cy="166370"/>
            <a:chOff x="12251958" y="9648319"/>
            <a:chExt cx="218440" cy="166370"/>
          </a:xfrm>
        </p:grpSpPr>
        <p:sp>
          <p:nvSpPr>
            <p:cNvPr id="1029" name="object 1029"/>
            <p:cNvSpPr/>
            <p:nvPr/>
          </p:nvSpPr>
          <p:spPr>
            <a:xfrm>
              <a:off x="12251958" y="964831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0" name="object 1030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2339379" y="9688747"/>
              <a:ext cx="130613" cy="125315"/>
            </a:xfrm>
            <a:prstGeom prst="rect">
              <a:avLst/>
            </a:prstGeom>
          </p:spPr>
        </p:pic>
      </p:grpSp>
      <p:grpSp>
        <p:nvGrpSpPr>
          <p:cNvPr id="1031" name="object 1031"/>
          <p:cNvGrpSpPr/>
          <p:nvPr/>
        </p:nvGrpSpPr>
        <p:grpSpPr>
          <a:xfrm>
            <a:off x="12559256" y="9648319"/>
            <a:ext cx="212090" cy="166370"/>
            <a:chOff x="12559256" y="9648319"/>
            <a:chExt cx="212090" cy="166370"/>
          </a:xfrm>
        </p:grpSpPr>
        <p:sp>
          <p:nvSpPr>
            <p:cNvPr id="1032" name="object 1032"/>
            <p:cNvSpPr/>
            <p:nvPr/>
          </p:nvSpPr>
          <p:spPr>
            <a:xfrm>
              <a:off x="12559256" y="964831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3" name="object 1033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2646793" y="9688747"/>
              <a:ext cx="124394" cy="125315"/>
            </a:xfrm>
            <a:prstGeom prst="rect">
              <a:avLst/>
            </a:prstGeom>
          </p:spPr>
        </p:pic>
      </p:grpSp>
      <p:grpSp>
        <p:nvGrpSpPr>
          <p:cNvPr id="1034" name="object 1034"/>
          <p:cNvGrpSpPr/>
          <p:nvPr/>
        </p:nvGrpSpPr>
        <p:grpSpPr>
          <a:xfrm>
            <a:off x="12820599" y="9612268"/>
            <a:ext cx="235585" cy="201930"/>
            <a:chOff x="12820599" y="9612268"/>
            <a:chExt cx="235585" cy="201930"/>
          </a:xfrm>
        </p:grpSpPr>
        <p:pic>
          <p:nvPicPr>
            <p:cNvPr id="1035" name="object 103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820599" y="9612268"/>
              <a:ext cx="88689" cy="198109"/>
            </a:xfrm>
            <a:prstGeom prst="rect">
              <a:avLst/>
            </a:prstGeom>
          </p:spPr>
        </p:pic>
        <p:pic>
          <p:nvPicPr>
            <p:cNvPr id="1036" name="object 103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2932785" y="9688747"/>
              <a:ext cx="123241" cy="125315"/>
            </a:xfrm>
            <a:prstGeom prst="rect">
              <a:avLst/>
            </a:prstGeom>
          </p:spPr>
        </p:pic>
      </p:grpSp>
      <p:grpSp>
        <p:nvGrpSpPr>
          <p:cNvPr id="1037" name="object 1037"/>
          <p:cNvGrpSpPr/>
          <p:nvPr/>
        </p:nvGrpSpPr>
        <p:grpSpPr>
          <a:xfrm>
            <a:off x="13146213" y="9646822"/>
            <a:ext cx="719455" cy="167640"/>
            <a:chOff x="13146213" y="9646822"/>
            <a:chExt cx="719455" cy="167640"/>
          </a:xfrm>
        </p:grpSpPr>
        <p:pic>
          <p:nvPicPr>
            <p:cNvPr id="1038" name="object 1038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146213" y="9688748"/>
              <a:ext cx="124394" cy="125315"/>
            </a:xfrm>
            <a:prstGeom prst="rect">
              <a:avLst/>
            </a:prstGeom>
          </p:spPr>
        </p:pic>
        <p:pic>
          <p:nvPicPr>
            <p:cNvPr id="1039" name="object 103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3310919" y="9688748"/>
              <a:ext cx="104123" cy="125315"/>
            </a:xfrm>
            <a:prstGeom prst="rect">
              <a:avLst/>
            </a:prstGeom>
          </p:spPr>
        </p:pic>
        <p:sp>
          <p:nvSpPr>
            <p:cNvPr id="1040" name="object 1040"/>
            <p:cNvSpPr/>
            <p:nvPr/>
          </p:nvSpPr>
          <p:spPr>
            <a:xfrm>
              <a:off x="13440029" y="9646824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5" h="167640">
                  <a:moveTo>
                    <a:pt x="59664" y="161950"/>
                  </a:moveTo>
                  <a:lnTo>
                    <a:pt x="55397" y="148590"/>
                  </a:lnTo>
                  <a:lnTo>
                    <a:pt x="50215" y="152387"/>
                  </a:lnTo>
                  <a:lnTo>
                    <a:pt x="36398" y="152387"/>
                  </a:lnTo>
                  <a:lnTo>
                    <a:pt x="28790" y="142024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11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52" y="167246"/>
                  </a:lnTo>
                  <a:lnTo>
                    <a:pt x="45148" y="167246"/>
                  </a:lnTo>
                  <a:lnTo>
                    <a:pt x="55753" y="164363"/>
                  </a:lnTo>
                  <a:lnTo>
                    <a:pt x="59664" y="161950"/>
                  </a:lnTo>
                  <a:close/>
                </a:path>
                <a:path w="116205" h="167640">
                  <a:moveTo>
                    <a:pt x="113106" y="45618"/>
                  </a:moveTo>
                  <a:lnTo>
                    <a:pt x="96291" y="45618"/>
                  </a:lnTo>
                  <a:lnTo>
                    <a:pt x="96291" y="163563"/>
                  </a:lnTo>
                  <a:lnTo>
                    <a:pt x="113106" y="163563"/>
                  </a:lnTo>
                  <a:lnTo>
                    <a:pt x="113106" y="45618"/>
                  </a:lnTo>
                  <a:close/>
                </a:path>
                <a:path w="116205" h="167640">
                  <a:moveTo>
                    <a:pt x="115760" y="7835"/>
                  </a:moveTo>
                  <a:lnTo>
                    <a:pt x="112649" y="2997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27" y="7835"/>
                  </a:lnTo>
                  <a:lnTo>
                    <a:pt x="93764" y="13944"/>
                  </a:lnTo>
                  <a:lnTo>
                    <a:pt x="96748" y="19011"/>
                  </a:lnTo>
                  <a:lnTo>
                    <a:pt x="101701" y="22009"/>
                  </a:lnTo>
                  <a:lnTo>
                    <a:pt x="107810" y="22009"/>
                  </a:lnTo>
                  <a:lnTo>
                    <a:pt x="112649" y="19011"/>
                  </a:lnTo>
                  <a:lnTo>
                    <a:pt x="115760" y="13944"/>
                  </a:lnTo>
                  <a:lnTo>
                    <a:pt x="115760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1" name="object 1041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3593801" y="9688748"/>
              <a:ext cx="130613" cy="125315"/>
            </a:xfrm>
            <a:prstGeom prst="rect">
              <a:avLst/>
            </a:prstGeom>
          </p:spPr>
        </p:pic>
        <p:pic>
          <p:nvPicPr>
            <p:cNvPr id="1042" name="object 104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764474" y="9688748"/>
              <a:ext cx="100667" cy="121629"/>
            </a:xfrm>
            <a:prstGeom prst="rect">
              <a:avLst/>
            </a:prstGeom>
          </p:spPr>
        </p:pic>
      </p:grpSp>
      <p:pic>
        <p:nvPicPr>
          <p:cNvPr id="1043" name="object 104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822430" y="10023816"/>
            <a:ext cx="124394" cy="125315"/>
          </a:xfrm>
          <a:prstGeom prst="rect">
            <a:avLst/>
          </a:prstGeom>
        </p:spPr>
      </p:pic>
      <p:grpSp>
        <p:nvGrpSpPr>
          <p:cNvPr id="1044" name="object 1044"/>
          <p:cNvGrpSpPr/>
          <p:nvPr/>
        </p:nvGrpSpPr>
        <p:grpSpPr>
          <a:xfrm>
            <a:off x="6996237" y="9947221"/>
            <a:ext cx="264160" cy="201930"/>
            <a:chOff x="6996237" y="9947221"/>
            <a:chExt cx="264160" cy="201930"/>
          </a:xfrm>
        </p:grpSpPr>
        <p:pic>
          <p:nvPicPr>
            <p:cNvPr id="1045" name="object 10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6237" y="10023816"/>
              <a:ext cx="100667" cy="121629"/>
            </a:xfrm>
            <a:prstGeom prst="rect">
              <a:avLst/>
            </a:prstGeom>
          </p:spPr>
        </p:pic>
        <p:pic>
          <p:nvPicPr>
            <p:cNvPr id="1046" name="object 1046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7135950" y="9947221"/>
              <a:ext cx="124393" cy="201910"/>
            </a:xfrm>
            <a:prstGeom prst="rect">
              <a:avLst/>
            </a:prstGeom>
          </p:spPr>
        </p:pic>
      </p:grpSp>
      <p:grpSp>
        <p:nvGrpSpPr>
          <p:cNvPr id="1047" name="object 1047"/>
          <p:cNvGrpSpPr/>
          <p:nvPr/>
        </p:nvGrpSpPr>
        <p:grpSpPr>
          <a:xfrm>
            <a:off x="7368958" y="10023816"/>
            <a:ext cx="345440" cy="125730"/>
            <a:chOff x="7368958" y="10023816"/>
            <a:chExt cx="345440" cy="125730"/>
          </a:xfrm>
        </p:grpSpPr>
        <p:pic>
          <p:nvPicPr>
            <p:cNvPr id="1048" name="object 10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368958" y="10023816"/>
              <a:ext cx="181407" cy="121629"/>
            </a:xfrm>
            <a:prstGeom prst="rect">
              <a:avLst/>
            </a:prstGeom>
          </p:spPr>
        </p:pic>
        <p:pic>
          <p:nvPicPr>
            <p:cNvPr id="1049" name="object 10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589527" y="10023816"/>
              <a:ext cx="124394" cy="125315"/>
            </a:xfrm>
            <a:prstGeom prst="rect">
              <a:avLst/>
            </a:prstGeom>
          </p:spPr>
        </p:pic>
      </p:grpSp>
      <p:pic>
        <p:nvPicPr>
          <p:cNvPr id="1050" name="object 1050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7763334" y="9947337"/>
            <a:ext cx="88688" cy="198109"/>
          </a:xfrm>
          <a:prstGeom prst="rect">
            <a:avLst/>
          </a:prstGeom>
        </p:spPr>
      </p:pic>
      <p:pic>
        <p:nvPicPr>
          <p:cNvPr id="1051" name="object 10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8089385" y="10023816"/>
            <a:ext cx="124394" cy="125315"/>
          </a:xfrm>
          <a:prstGeom prst="rect">
            <a:avLst/>
          </a:prstGeom>
        </p:spPr>
      </p:pic>
      <p:pic>
        <p:nvPicPr>
          <p:cNvPr id="1052" name="object 105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875957" y="10023816"/>
            <a:ext cx="123241" cy="125315"/>
          </a:xfrm>
          <a:prstGeom prst="rect">
            <a:avLst/>
          </a:prstGeom>
        </p:spPr>
      </p:pic>
      <p:grpSp>
        <p:nvGrpSpPr>
          <p:cNvPr id="1053" name="object 1053"/>
          <p:cNvGrpSpPr/>
          <p:nvPr/>
        </p:nvGrpSpPr>
        <p:grpSpPr>
          <a:xfrm>
            <a:off x="8322393" y="9981890"/>
            <a:ext cx="612775" cy="223520"/>
            <a:chOff x="8322393" y="9981890"/>
            <a:chExt cx="612775" cy="223520"/>
          </a:xfrm>
        </p:grpSpPr>
        <p:pic>
          <p:nvPicPr>
            <p:cNvPr id="1054" name="object 1054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8322393" y="10023816"/>
              <a:ext cx="124386" cy="181523"/>
            </a:xfrm>
            <a:prstGeom prst="rect">
              <a:avLst/>
            </a:prstGeom>
          </p:spPr>
        </p:pic>
        <p:pic>
          <p:nvPicPr>
            <p:cNvPr id="1055" name="object 10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78807" y="10023816"/>
              <a:ext cx="130613" cy="125315"/>
            </a:xfrm>
            <a:prstGeom prst="rect">
              <a:avLst/>
            </a:prstGeom>
          </p:spPr>
        </p:pic>
        <p:pic>
          <p:nvPicPr>
            <p:cNvPr id="1056" name="object 105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636833" y="10023931"/>
              <a:ext cx="86730" cy="125200"/>
            </a:xfrm>
            <a:prstGeom prst="rect">
              <a:avLst/>
            </a:prstGeom>
          </p:spPr>
        </p:pic>
        <p:sp>
          <p:nvSpPr>
            <p:cNvPr id="1057" name="object 1057"/>
            <p:cNvSpPr/>
            <p:nvPr/>
          </p:nvSpPr>
          <p:spPr>
            <a:xfrm>
              <a:off x="8760765" y="9981901"/>
              <a:ext cx="174625" cy="167640"/>
            </a:xfrm>
            <a:custGeom>
              <a:avLst/>
              <a:gdLst/>
              <a:ahLst/>
              <a:cxnLst/>
              <a:rect l="l" t="t" r="r" b="b"/>
              <a:pathLst>
                <a:path w="174625" h="167640">
                  <a:moveTo>
                    <a:pt x="19342" y="45605"/>
                  </a:moveTo>
                  <a:lnTo>
                    <a:pt x="2527" y="45605"/>
                  </a:lnTo>
                  <a:lnTo>
                    <a:pt x="2527" y="163550"/>
                  </a:lnTo>
                  <a:lnTo>
                    <a:pt x="19342" y="163550"/>
                  </a:lnTo>
                  <a:lnTo>
                    <a:pt x="19342" y="45605"/>
                  </a:lnTo>
                  <a:close/>
                </a:path>
                <a:path w="174625" h="167640">
                  <a:moveTo>
                    <a:pt x="21996" y="7823"/>
                  </a:moveTo>
                  <a:lnTo>
                    <a:pt x="18884" y="2984"/>
                  </a:lnTo>
                  <a:lnTo>
                    <a:pt x="14046" y="0"/>
                  </a:lnTo>
                  <a:lnTo>
                    <a:pt x="7950" y="0"/>
                  </a:lnTo>
                  <a:lnTo>
                    <a:pt x="2997" y="2984"/>
                  </a:lnTo>
                  <a:lnTo>
                    <a:pt x="63" y="7823"/>
                  </a:lnTo>
                  <a:lnTo>
                    <a:pt x="0" y="13931"/>
                  </a:lnTo>
                  <a:lnTo>
                    <a:pt x="2997" y="18999"/>
                  </a:lnTo>
                  <a:lnTo>
                    <a:pt x="7950" y="21996"/>
                  </a:lnTo>
                  <a:lnTo>
                    <a:pt x="14046" y="21996"/>
                  </a:lnTo>
                  <a:lnTo>
                    <a:pt x="18884" y="18999"/>
                  </a:lnTo>
                  <a:lnTo>
                    <a:pt x="21996" y="13931"/>
                  </a:lnTo>
                  <a:lnTo>
                    <a:pt x="21996" y="7823"/>
                  </a:lnTo>
                  <a:close/>
                </a:path>
                <a:path w="174625" h="167640">
                  <a:moveTo>
                    <a:pt x="118173" y="161937"/>
                  </a:moveTo>
                  <a:lnTo>
                    <a:pt x="113906" y="148577"/>
                  </a:lnTo>
                  <a:lnTo>
                    <a:pt x="108724" y="152374"/>
                  </a:lnTo>
                  <a:lnTo>
                    <a:pt x="94907" y="152374"/>
                  </a:lnTo>
                  <a:lnTo>
                    <a:pt x="87299" y="142011"/>
                  </a:lnTo>
                  <a:lnTo>
                    <a:pt x="87299" y="58280"/>
                  </a:lnTo>
                  <a:lnTo>
                    <a:pt x="116674" y="58280"/>
                  </a:lnTo>
                  <a:lnTo>
                    <a:pt x="116674" y="45605"/>
                  </a:lnTo>
                  <a:lnTo>
                    <a:pt x="87299" y="45605"/>
                  </a:lnTo>
                  <a:lnTo>
                    <a:pt x="87299" y="1498"/>
                  </a:lnTo>
                  <a:lnTo>
                    <a:pt x="70485" y="1498"/>
                  </a:lnTo>
                  <a:lnTo>
                    <a:pt x="70485" y="45605"/>
                  </a:lnTo>
                  <a:lnTo>
                    <a:pt x="58508" y="45605"/>
                  </a:lnTo>
                  <a:lnTo>
                    <a:pt x="58508" y="58280"/>
                  </a:lnTo>
                  <a:lnTo>
                    <a:pt x="70485" y="58280"/>
                  </a:lnTo>
                  <a:lnTo>
                    <a:pt x="70485" y="133146"/>
                  </a:lnTo>
                  <a:lnTo>
                    <a:pt x="70599" y="138099"/>
                  </a:lnTo>
                  <a:lnTo>
                    <a:pt x="71399" y="144411"/>
                  </a:lnTo>
                  <a:lnTo>
                    <a:pt x="73571" y="151371"/>
                  </a:lnTo>
                  <a:lnTo>
                    <a:pt x="77800" y="158305"/>
                  </a:lnTo>
                  <a:lnTo>
                    <a:pt x="85115" y="167233"/>
                  </a:lnTo>
                  <a:lnTo>
                    <a:pt x="98361" y="167233"/>
                  </a:lnTo>
                  <a:lnTo>
                    <a:pt x="103657" y="167233"/>
                  </a:lnTo>
                  <a:lnTo>
                    <a:pt x="114249" y="164363"/>
                  </a:lnTo>
                  <a:lnTo>
                    <a:pt x="118173" y="161937"/>
                  </a:lnTo>
                  <a:close/>
                </a:path>
                <a:path w="174625" h="167640">
                  <a:moveTo>
                    <a:pt x="171615" y="45605"/>
                  </a:moveTo>
                  <a:lnTo>
                    <a:pt x="154800" y="45605"/>
                  </a:lnTo>
                  <a:lnTo>
                    <a:pt x="154800" y="163550"/>
                  </a:lnTo>
                  <a:lnTo>
                    <a:pt x="171615" y="163550"/>
                  </a:lnTo>
                  <a:lnTo>
                    <a:pt x="171615" y="45605"/>
                  </a:lnTo>
                  <a:close/>
                </a:path>
                <a:path w="174625" h="167640">
                  <a:moveTo>
                    <a:pt x="174269" y="7823"/>
                  </a:moveTo>
                  <a:lnTo>
                    <a:pt x="171157" y="2984"/>
                  </a:lnTo>
                  <a:lnTo>
                    <a:pt x="166319" y="0"/>
                  </a:lnTo>
                  <a:lnTo>
                    <a:pt x="160210" y="0"/>
                  </a:lnTo>
                  <a:lnTo>
                    <a:pt x="155257" y="2984"/>
                  </a:lnTo>
                  <a:lnTo>
                    <a:pt x="152336" y="7823"/>
                  </a:lnTo>
                  <a:lnTo>
                    <a:pt x="152260" y="13931"/>
                  </a:lnTo>
                  <a:lnTo>
                    <a:pt x="155257" y="18999"/>
                  </a:lnTo>
                  <a:lnTo>
                    <a:pt x="160210" y="21996"/>
                  </a:lnTo>
                  <a:lnTo>
                    <a:pt x="166319" y="21996"/>
                  </a:lnTo>
                  <a:lnTo>
                    <a:pt x="171157" y="18999"/>
                  </a:lnTo>
                  <a:lnTo>
                    <a:pt x="174269" y="13931"/>
                  </a:lnTo>
                  <a:lnTo>
                    <a:pt x="174269" y="782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8" name="object 1058"/>
          <p:cNvGrpSpPr/>
          <p:nvPr/>
        </p:nvGrpSpPr>
        <p:grpSpPr>
          <a:xfrm>
            <a:off x="8963599" y="10023816"/>
            <a:ext cx="271780" cy="125730"/>
            <a:chOff x="8963599" y="10023816"/>
            <a:chExt cx="271780" cy="125730"/>
          </a:xfrm>
        </p:grpSpPr>
        <p:pic>
          <p:nvPicPr>
            <p:cNvPr id="1059" name="object 105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111605" y="10023816"/>
              <a:ext cx="123241" cy="125315"/>
            </a:xfrm>
            <a:prstGeom prst="rect">
              <a:avLst/>
            </a:prstGeom>
          </p:spPr>
        </p:pic>
        <p:pic>
          <p:nvPicPr>
            <p:cNvPr id="1060" name="object 106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63599" y="10027501"/>
              <a:ext cx="125660" cy="117944"/>
            </a:xfrm>
            <a:prstGeom prst="rect">
              <a:avLst/>
            </a:prstGeom>
          </p:spPr>
        </p:pic>
      </p:grpSp>
      <p:pic>
        <p:nvPicPr>
          <p:cNvPr id="1061" name="object 106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9325033" y="9947221"/>
            <a:ext cx="124394" cy="201910"/>
          </a:xfrm>
          <a:prstGeom prst="rect">
            <a:avLst/>
          </a:prstGeom>
        </p:spPr>
      </p:pic>
      <p:sp>
        <p:nvSpPr>
          <p:cNvPr id="1062" name="object 1062"/>
          <p:cNvSpPr/>
          <p:nvPr/>
        </p:nvSpPr>
        <p:spPr>
          <a:xfrm>
            <a:off x="9496190" y="9981890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49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49" y="163555"/>
                </a:lnTo>
                <a:lnTo>
                  <a:pt x="19349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63" name="object 1063"/>
          <p:cNvGrpSpPr/>
          <p:nvPr/>
        </p:nvGrpSpPr>
        <p:grpSpPr>
          <a:xfrm>
            <a:off x="9559078" y="9943881"/>
            <a:ext cx="529590" cy="205740"/>
            <a:chOff x="9559078" y="9943881"/>
            <a:chExt cx="529590" cy="205740"/>
          </a:xfrm>
        </p:grpSpPr>
        <p:pic>
          <p:nvPicPr>
            <p:cNvPr id="1064" name="object 106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710079" y="10023816"/>
              <a:ext cx="123241" cy="125315"/>
            </a:xfrm>
            <a:prstGeom prst="rect">
              <a:avLst/>
            </a:prstGeom>
          </p:spPr>
        </p:pic>
        <p:pic>
          <p:nvPicPr>
            <p:cNvPr id="1065" name="object 1065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9559078" y="9943881"/>
              <a:ext cx="122551" cy="201564"/>
            </a:xfrm>
            <a:prstGeom prst="rect">
              <a:avLst/>
            </a:prstGeom>
          </p:spPr>
        </p:pic>
        <p:pic>
          <p:nvPicPr>
            <p:cNvPr id="1066" name="object 10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72713" y="10023816"/>
              <a:ext cx="71872" cy="121629"/>
            </a:xfrm>
            <a:prstGeom prst="rect">
              <a:avLst/>
            </a:prstGeom>
          </p:spPr>
        </p:pic>
        <p:pic>
          <p:nvPicPr>
            <p:cNvPr id="1067" name="object 10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965202" y="10023816"/>
              <a:ext cx="123242" cy="125315"/>
            </a:xfrm>
            <a:prstGeom prst="rect">
              <a:avLst/>
            </a:prstGeom>
          </p:spPr>
        </p:pic>
      </p:grpSp>
      <p:grpSp>
        <p:nvGrpSpPr>
          <p:cNvPr id="1068" name="object 1068"/>
          <p:cNvGrpSpPr/>
          <p:nvPr/>
        </p:nvGrpSpPr>
        <p:grpSpPr>
          <a:xfrm>
            <a:off x="10127490" y="10023816"/>
            <a:ext cx="394335" cy="125730"/>
            <a:chOff x="10127490" y="10023816"/>
            <a:chExt cx="394335" cy="125730"/>
          </a:xfrm>
        </p:grpSpPr>
        <p:pic>
          <p:nvPicPr>
            <p:cNvPr id="1069" name="object 106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266512" y="10023816"/>
              <a:ext cx="104122" cy="125315"/>
            </a:xfrm>
            <a:prstGeom prst="rect">
              <a:avLst/>
            </a:prstGeom>
          </p:spPr>
        </p:pic>
        <p:pic>
          <p:nvPicPr>
            <p:cNvPr id="1070" name="object 107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27490" y="10023816"/>
              <a:ext cx="100667" cy="121629"/>
            </a:xfrm>
            <a:prstGeom prst="rect">
              <a:avLst/>
            </a:prstGeom>
          </p:spPr>
        </p:pic>
        <p:pic>
          <p:nvPicPr>
            <p:cNvPr id="1071" name="object 107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398163" y="10023816"/>
              <a:ext cx="123242" cy="125315"/>
            </a:xfrm>
            <a:prstGeom prst="rect">
              <a:avLst/>
            </a:prstGeom>
          </p:spPr>
        </p:pic>
      </p:grpSp>
      <p:sp>
        <p:nvSpPr>
          <p:cNvPr id="1072" name="object 1072"/>
          <p:cNvSpPr/>
          <p:nvPr/>
        </p:nvSpPr>
        <p:spPr>
          <a:xfrm>
            <a:off x="10566094" y="10125519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59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0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3" name="object 107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94635" y="10023816"/>
            <a:ext cx="123242" cy="125315"/>
          </a:xfrm>
          <a:prstGeom prst="rect">
            <a:avLst/>
          </a:prstGeom>
        </p:spPr>
      </p:pic>
      <p:grpSp>
        <p:nvGrpSpPr>
          <p:cNvPr id="1074" name="object 1074"/>
          <p:cNvGrpSpPr/>
          <p:nvPr/>
        </p:nvGrpSpPr>
        <p:grpSpPr>
          <a:xfrm>
            <a:off x="10839071" y="10023816"/>
            <a:ext cx="522605" cy="181610"/>
            <a:chOff x="10839071" y="10023816"/>
            <a:chExt cx="522605" cy="181610"/>
          </a:xfrm>
        </p:grpSpPr>
        <p:pic>
          <p:nvPicPr>
            <p:cNvPr id="1075" name="object 107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87077" y="10023816"/>
              <a:ext cx="123241" cy="125315"/>
            </a:xfrm>
            <a:prstGeom prst="rect">
              <a:avLst/>
            </a:prstGeom>
          </p:spPr>
        </p:pic>
        <p:pic>
          <p:nvPicPr>
            <p:cNvPr id="1076" name="object 107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0839071" y="10027501"/>
              <a:ext cx="125660" cy="117944"/>
            </a:xfrm>
            <a:prstGeom prst="rect">
              <a:avLst/>
            </a:prstGeom>
          </p:spPr>
        </p:pic>
        <p:pic>
          <p:nvPicPr>
            <p:cNvPr id="1077" name="object 1077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1149365" y="10023816"/>
              <a:ext cx="212277" cy="181523"/>
            </a:xfrm>
            <a:prstGeom prst="rect">
              <a:avLst/>
            </a:prstGeom>
          </p:spPr>
        </p:pic>
      </p:grpSp>
      <p:grpSp>
        <p:nvGrpSpPr>
          <p:cNvPr id="1078" name="object 1078"/>
          <p:cNvGrpSpPr/>
          <p:nvPr/>
        </p:nvGrpSpPr>
        <p:grpSpPr>
          <a:xfrm>
            <a:off x="11440655" y="9981890"/>
            <a:ext cx="146050" cy="167640"/>
            <a:chOff x="11440655" y="9981890"/>
            <a:chExt cx="146050" cy="167640"/>
          </a:xfrm>
        </p:grpSpPr>
        <p:pic>
          <p:nvPicPr>
            <p:cNvPr id="1079" name="object 10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440655" y="10023931"/>
              <a:ext cx="86729" cy="125200"/>
            </a:xfrm>
            <a:prstGeom prst="rect">
              <a:avLst/>
            </a:prstGeom>
          </p:spPr>
        </p:pic>
        <p:sp>
          <p:nvSpPr>
            <p:cNvPr id="1080" name="object 1080"/>
            <p:cNvSpPr/>
            <p:nvPr/>
          </p:nvSpPr>
          <p:spPr>
            <a:xfrm>
              <a:off x="11564587" y="998189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1" name="object 1081"/>
          <p:cNvGrpSpPr/>
          <p:nvPr/>
        </p:nvGrpSpPr>
        <p:grpSpPr>
          <a:xfrm>
            <a:off x="11633580" y="10023816"/>
            <a:ext cx="264160" cy="185420"/>
            <a:chOff x="11633580" y="10023816"/>
            <a:chExt cx="264160" cy="185420"/>
          </a:xfrm>
        </p:grpSpPr>
        <p:pic>
          <p:nvPicPr>
            <p:cNvPr id="1082" name="object 108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33580" y="10023816"/>
              <a:ext cx="100667" cy="121629"/>
            </a:xfrm>
            <a:prstGeom prst="rect">
              <a:avLst/>
            </a:prstGeom>
          </p:spPr>
        </p:pic>
        <p:pic>
          <p:nvPicPr>
            <p:cNvPr id="1083" name="object 1083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1773063" y="10023816"/>
              <a:ext cx="124624" cy="184978"/>
            </a:xfrm>
            <a:prstGeom prst="rect">
              <a:avLst/>
            </a:prstGeom>
          </p:spPr>
        </p:pic>
      </p:grpSp>
      <p:grpSp>
        <p:nvGrpSpPr>
          <p:cNvPr id="1084" name="object 1084"/>
          <p:cNvGrpSpPr/>
          <p:nvPr/>
        </p:nvGrpSpPr>
        <p:grpSpPr>
          <a:xfrm>
            <a:off x="11947100" y="9947337"/>
            <a:ext cx="180975" cy="201930"/>
            <a:chOff x="11947100" y="9947337"/>
            <a:chExt cx="180975" cy="201930"/>
          </a:xfrm>
        </p:grpSpPr>
        <p:sp>
          <p:nvSpPr>
            <p:cNvPr id="1085" name="object 1085"/>
            <p:cNvSpPr/>
            <p:nvPr/>
          </p:nvSpPr>
          <p:spPr>
            <a:xfrm>
              <a:off x="11947100" y="994733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6" name="object 108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004460" y="10023816"/>
              <a:ext cx="123242" cy="125315"/>
            </a:xfrm>
            <a:prstGeom prst="rect">
              <a:avLst/>
            </a:prstGeom>
          </p:spPr>
        </p:pic>
      </p:grpSp>
      <p:grpSp>
        <p:nvGrpSpPr>
          <p:cNvPr id="1087" name="object 1087"/>
          <p:cNvGrpSpPr/>
          <p:nvPr/>
        </p:nvGrpSpPr>
        <p:grpSpPr>
          <a:xfrm>
            <a:off x="12218555" y="9947221"/>
            <a:ext cx="501015" cy="258445"/>
            <a:chOff x="12218555" y="9947221"/>
            <a:chExt cx="501015" cy="258445"/>
          </a:xfrm>
        </p:grpSpPr>
        <p:pic>
          <p:nvPicPr>
            <p:cNvPr id="1088" name="object 10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218555" y="9947221"/>
              <a:ext cx="124394" cy="201910"/>
            </a:xfrm>
            <a:prstGeom prst="rect">
              <a:avLst/>
            </a:prstGeom>
          </p:spPr>
        </p:pic>
        <p:pic>
          <p:nvPicPr>
            <p:cNvPr id="1089" name="object 108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383954" y="10023816"/>
              <a:ext cx="124394" cy="125315"/>
            </a:xfrm>
            <a:prstGeom prst="rect">
              <a:avLst/>
            </a:prstGeom>
          </p:spPr>
        </p:pic>
        <p:pic>
          <p:nvPicPr>
            <p:cNvPr id="1090" name="object 10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39446" y="10027501"/>
              <a:ext cx="127043" cy="177837"/>
            </a:xfrm>
            <a:prstGeom prst="rect">
              <a:avLst/>
            </a:prstGeom>
          </p:spPr>
        </p:pic>
        <p:sp>
          <p:nvSpPr>
            <p:cNvPr id="1091" name="object 1091"/>
            <p:cNvSpPr/>
            <p:nvPr/>
          </p:nvSpPr>
          <p:spPr>
            <a:xfrm>
              <a:off x="12695860" y="10125519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9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6"/>
                  </a:lnTo>
                  <a:lnTo>
                    <a:pt x="8522" y="23611"/>
                  </a:lnTo>
                  <a:lnTo>
                    <a:pt x="11864" y="23611"/>
                  </a:lnTo>
                  <a:lnTo>
                    <a:pt x="15088" y="23611"/>
                  </a:lnTo>
                  <a:lnTo>
                    <a:pt x="20387" y="20386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2" name="object 1092"/>
          <p:cNvGrpSpPr/>
          <p:nvPr/>
        </p:nvGrpSpPr>
        <p:grpSpPr>
          <a:xfrm>
            <a:off x="15489220" y="5579550"/>
            <a:ext cx="1143000" cy="454659"/>
            <a:chOff x="15489220" y="5579550"/>
            <a:chExt cx="1143000" cy="454659"/>
          </a:xfrm>
        </p:grpSpPr>
        <p:pic>
          <p:nvPicPr>
            <p:cNvPr id="1093" name="object 1093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5489220" y="5579550"/>
              <a:ext cx="175681" cy="120203"/>
            </a:xfrm>
            <a:prstGeom prst="rect">
              <a:avLst/>
            </a:prstGeom>
          </p:spPr>
        </p:pic>
        <p:sp>
          <p:nvSpPr>
            <p:cNvPr id="1094" name="object 1094"/>
            <p:cNvSpPr/>
            <p:nvPr/>
          </p:nvSpPr>
          <p:spPr>
            <a:xfrm>
              <a:off x="15599715" y="5594355"/>
              <a:ext cx="1032510" cy="440055"/>
            </a:xfrm>
            <a:custGeom>
              <a:avLst/>
              <a:gdLst/>
              <a:ahLst/>
              <a:cxnLst/>
              <a:rect l="l" t="t" r="r" b="b"/>
              <a:pathLst>
                <a:path w="1032509" h="440054">
                  <a:moveTo>
                    <a:pt x="306514" y="4622"/>
                  </a:moveTo>
                  <a:lnTo>
                    <a:pt x="302348" y="0"/>
                  </a:lnTo>
                  <a:lnTo>
                    <a:pt x="298653" y="0"/>
                  </a:lnTo>
                  <a:lnTo>
                    <a:pt x="282473" y="3289"/>
                  </a:lnTo>
                  <a:lnTo>
                    <a:pt x="274434" y="4127"/>
                  </a:lnTo>
                  <a:lnTo>
                    <a:pt x="260121" y="4800"/>
                  </a:lnTo>
                  <a:lnTo>
                    <a:pt x="237159" y="5080"/>
                  </a:lnTo>
                  <a:lnTo>
                    <a:pt x="155943" y="5054"/>
                  </a:lnTo>
                  <a:lnTo>
                    <a:pt x="136550" y="4495"/>
                  </a:lnTo>
                  <a:lnTo>
                    <a:pt x="123888" y="3695"/>
                  </a:lnTo>
                  <a:lnTo>
                    <a:pt x="105397" y="3225"/>
                  </a:lnTo>
                  <a:lnTo>
                    <a:pt x="98005" y="3225"/>
                  </a:lnTo>
                  <a:lnTo>
                    <a:pt x="89217" y="6934"/>
                  </a:lnTo>
                  <a:lnTo>
                    <a:pt x="89217" y="15709"/>
                  </a:lnTo>
                  <a:lnTo>
                    <a:pt x="100317" y="17564"/>
                  </a:lnTo>
                  <a:lnTo>
                    <a:pt x="115112" y="20332"/>
                  </a:lnTo>
                  <a:lnTo>
                    <a:pt x="126669" y="27266"/>
                  </a:lnTo>
                  <a:lnTo>
                    <a:pt x="126669" y="41605"/>
                  </a:lnTo>
                  <a:lnTo>
                    <a:pt x="58572" y="264922"/>
                  </a:lnTo>
                  <a:lnTo>
                    <a:pt x="28587" y="290398"/>
                  </a:lnTo>
                  <a:lnTo>
                    <a:pt x="457" y="296341"/>
                  </a:lnTo>
                  <a:lnTo>
                    <a:pt x="0" y="302348"/>
                  </a:lnTo>
                  <a:lnTo>
                    <a:pt x="0" y="307898"/>
                  </a:lnTo>
                  <a:lnTo>
                    <a:pt x="9702" y="307898"/>
                  </a:lnTo>
                  <a:lnTo>
                    <a:pt x="14592" y="307873"/>
                  </a:lnTo>
                  <a:lnTo>
                    <a:pt x="29552" y="307314"/>
                  </a:lnTo>
                  <a:lnTo>
                    <a:pt x="39293" y="306514"/>
                  </a:lnTo>
                  <a:lnTo>
                    <a:pt x="43446" y="306514"/>
                  </a:lnTo>
                  <a:lnTo>
                    <a:pt x="61480" y="305130"/>
                  </a:lnTo>
                  <a:lnTo>
                    <a:pt x="99161" y="305320"/>
                  </a:lnTo>
                  <a:lnTo>
                    <a:pt x="164338" y="306920"/>
                  </a:lnTo>
                  <a:lnTo>
                    <a:pt x="205625" y="307746"/>
                  </a:lnTo>
                  <a:lnTo>
                    <a:pt x="241325" y="307898"/>
                  </a:lnTo>
                  <a:lnTo>
                    <a:pt x="246405" y="299110"/>
                  </a:lnTo>
                  <a:lnTo>
                    <a:pt x="248437" y="295960"/>
                  </a:lnTo>
                  <a:lnTo>
                    <a:pt x="251345" y="290855"/>
                  </a:lnTo>
                  <a:lnTo>
                    <a:pt x="255193" y="283057"/>
                  </a:lnTo>
                  <a:lnTo>
                    <a:pt x="260045" y="271843"/>
                  </a:lnTo>
                  <a:lnTo>
                    <a:pt x="267208" y="254266"/>
                  </a:lnTo>
                  <a:lnTo>
                    <a:pt x="267208" y="238086"/>
                  </a:lnTo>
                  <a:lnTo>
                    <a:pt x="261200" y="238086"/>
                  </a:lnTo>
                  <a:lnTo>
                    <a:pt x="257048" y="242709"/>
                  </a:lnTo>
                  <a:lnTo>
                    <a:pt x="245046" y="260108"/>
                  </a:lnTo>
                  <a:lnTo>
                    <a:pt x="233921" y="274612"/>
                  </a:lnTo>
                  <a:lnTo>
                    <a:pt x="221005" y="283400"/>
                  </a:lnTo>
                  <a:lnTo>
                    <a:pt x="213118" y="287502"/>
                  </a:lnTo>
                  <a:lnTo>
                    <a:pt x="202692" y="290817"/>
                  </a:lnTo>
                  <a:lnTo>
                    <a:pt x="189547" y="292176"/>
                  </a:lnTo>
                  <a:lnTo>
                    <a:pt x="117881" y="292176"/>
                  </a:lnTo>
                  <a:lnTo>
                    <a:pt x="107251" y="284314"/>
                  </a:lnTo>
                  <a:lnTo>
                    <a:pt x="107251" y="268135"/>
                  </a:lnTo>
                  <a:lnTo>
                    <a:pt x="110947" y="254266"/>
                  </a:lnTo>
                  <a:lnTo>
                    <a:pt x="136372" y="163652"/>
                  </a:lnTo>
                  <a:lnTo>
                    <a:pt x="145618" y="158102"/>
                  </a:lnTo>
                  <a:lnTo>
                    <a:pt x="153949" y="158102"/>
                  </a:lnTo>
                  <a:lnTo>
                    <a:pt x="204800" y="159029"/>
                  </a:lnTo>
                  <a:lnTo>
                    <a:pt x="220980" y="190474"/>
                  </a:lnTo>
                  <a:lnTo>
                    <a:pt x="224675" y="198793"/>
                  </a:lnTo>
                  <a:lnTo>
                    <a:pt x="231609" y="198793"/>
                  </a:lnTo>
                  <a:lnTo>
                    <a:pt x="234391" y="187693"/>
                  </a:lnTo>
                  <a:lnTo>
                    <a:pt x="241084" y="162661"/>
                  </a:lnTo>
                  <a:lnTo>
                    <a:pt x="244094" y="153022"/>
                  </a:lnTo>
                  <a:lnTo>
                    <a:pt x="247802" y="142392"/>
                  </a:lnTo>
                  <a:lnTo>
                    <a:pt x="251510" y="133477"/>
                  </a:lnTo>
                  <a:lnTo>
                    <a:pt x="257048" y="121589"/>
                  </a:lnTo>
                  <a:lnTo>
                    <a:pt x="258432" y="117881"/>
                  </a:lnTo>
                  <a:lnTo>
                    <a:pt x="258432" y="109562"/>
                  </a:lnTo>
                  <a:lnTo>
                    <a:pt x="251955" y="109562"/>
                  </a:lnTo>
                  <a:lnTo>
                    <a:pt x="243636" y="117881"/>
                  </a:lnTo>
                  <a:lnTo>
                    <a:pt x="240398" y="122047"/>
                  </a:lnTo>
                  <a:lnTo>
                    <a:pt x="233464" y="131749"/>
                  </a:lnTo>
                  <a:lnTo>
                    <a:pt x="218211" y="141922"/>
                  </a:lnTo>
                  <a:lnTo>
                    <a:pt x="207111" y="142392"/>
                  </a:lnTo>
                  <a:lnTo>
                    <a:pt x="155333" y="143319"/>
                  </a:lnTo>
                  <a:lnTo>
                    <a:pt x="146088" y="143776"/>
                  </a:lnTo>
                  <a:lnTo>
                    <a:pt x="146088" y="134531"/>
                  </a:lnTo>
                  <a:lnTo>
                    <a:pt x="178917" y="27736"/>
                  </a:lnTo>
                  <a:lnTo>
                    <a:pt x="190004" y="18948"/>
                  </a:lnTo>
                  <a:lnTo>
                    <a:pt x="268135" y="18948"/>
                  </a:lnTo>
                  <a:lnTo>
                    <a:pt x="279692" y="60096"/>
                  </a:lnTo>
                  <a:lnTo>
                    <a:pt x="279692" y="64719"/>
                  </a:lnTo>
                  <a:lnTo>
                    <a:pt x="282930" y="70726"/>
                  </a:lnTo>
                  <a:lnTo>
                    <a:pt x="287553" y="70726"/>
                  </a:lnTo>
                  <a:lnTo>
                    <a:pt x="292646" y="66103"/>
                  </a:lnTo>
                  <a:lnTo>
                    <a:pt x="293763" y="57035"/>
                  </a:lnTo>
                  <a:lnTo>
                    <a:pt x="295186" y="49403"/>
                  </a:lnTo>
                  <a:lnTo>
                    <a:pt x="297865" y="38214"/>
                  </a:lnTo>
                  <a:lnTo>
                    <a:pt x="302348" y="22644"/>
                  </a:lnTo>
                  <a:lnTo>
                    <a:pt x="306514" y="10172"/>
                  </a:lnTo>
                  <a:lnTo>
                    <a:pt x="306514" y="4622"/>
                  </a:lnTo>
                  <a:close/>
                </a:path>
                <a:path w="1032509" h="440054">
                  <a:moveTo>
                    <a:pt x="479882" y="143776"/>
                  </a:moveTo>
                  <a:lnTo>
                    <a:pt x="470636" y="109562"/>
                  </a:lnTo>
                  <a:lnTo>
                    <a:pt x="454914" y="109562"/>
                  </a:lnTo>
                  <a:lnTo>
                    <a:pt x="431800" y="124815"/>
                  </a:lnTo>
                  <a:lnTo>
                    <a:pt x="431800" y="139153"/>
                  </a:lnTo>
                  <a:lnTo>
                    <a:pt x="442442" y="151003"/>
                  </a:lnTo>
                  <a:lnTo>
                    <a:pt x="446532" y="157124"/>
                  </a:lnTo>
                  <a:lnTo>
                    <a:pt x="449846" y="165925"/>
                  </a:lnTo>
                  <a:lnTo>
                    <a:pt x="451218" y="177990"/>
                  </a:lnTo>
                  <a:lnTo>
                    <a:pt x="451015" y="185229"/>
                  </a:lnTo>
                  <a:lnTo>
                    <a:pt x="438505" y="225374"/>
                  </a:lnTo>
                  <a:lnTo>
                    <a:pt x="406374" y="265595"/>
                  </a:lnTo>
                  <a:lnTo>
                    <a:pt x="368465" y="281546"/>
                  </a:lnTo>
                  <a:lnTo>
                    <a:pt x="351358" y="281546"/>
                  </a:lnTo>
                  <a:lnTo>
                    <a:pt x="351358" y="257048"/>
                  </a:lnTo>
                  <a:lnTo>
                    <a:pt x="354596" y="247802"/>
                  </a:lnTo>
                  <a:lnTo>
                    <a:pt x="394347" y="129438"/>
                  </a:lnTo>
                  <a:lnTo>
                    <a:pt x="396201" y="122974"/>
                  </a:lnTo>
                  <a:lnTo>
                    <a:pt x="386029" y="109562"/>
                  </a:lnTo>
                  <a:lnTo>
                    <a:pt x="379095" y="109562"/>
                  </a:lnTo>
                  <a:lnTo>
                    <a:pt x="341045" y="129070"/>
                  </a:lnTo>
                  <a:lnTo>
                    <a:pt x="311594" y="159956"/>
                  </a:lnTo>
                  <a:lnTo>
                    <a:pt x="304660" y="169202"/>
                  </a:lnTo>
                  <a:lnTo>
                    <a:pt x="304660" y="177990"/>
                  </a:lnTo>
                  <a:lnTo>
                    <a:pt x="311594" y="177990"/>
                  </a:lnTo>
                  <a:lnTo>
                    <a:pt x="316217" y="173367"/>
                  </a:lnTo>
                  <a:lnTo>
                    <a:pt x="322224" y="166890"/>
                  </a:lnTo>
                  <a:lnTo>
                    <a:pt x="338874" y="154876"/>
                  </a:lnTo>
                  <a:lnTo>
                    <a:pt x="346735" y="154876"/>
                  </a:lnTo>
                  <a:lnTo>
                    <a:pt x="346735" y="164579"/>
                  </a:lnTo>
                  <a:lnTo>
                    <a:pt x="343954" y="172440"/>
                  </a:lnTo>
                  <a:lnTo>
                    <a:pt x="314375" y="251498"/>
                  </a:lnTo>
                  <a:lnTo>
                    <a:pt x="310667" y="262597"/>
                  </a:lnTo>
                  <a:lnTo>
                    <a:pt x="320382" y="300266"/>
                  </a:lnTo>
                  <a:lnTo>
                    <a:pt x="345351" y="312064"/>
                  </a:lnTo>
                  <a:lnTo>
                    <a:pt x="351586" y="311848"/>
                  </a:lnTo>
                  <a:lnTo>
                    <a:pt x="394042" y="294284"/>
                  </a:lnTo>
                  <a:lnTo>
                    <a:pt x="430872" y="260743"/>
                  </a:lnTo>
                  <a:lnTo>
                    <a:pt x="457555" y="223862"/>
                  </a:lnTo>
                  <a:lnTo>
                    <a:pt x="475195" y="181254"/>
                  </a:lnTo>
                  <a:lnTo>
                    <a:pt x="478510" y="164414"/>
                  </a:lnTo>
                  <a:lnTo>
                    <a:pt x="479882" y="143776"/>
                  </a:lnTo>
                  <a:close/>
                </a:path>
                <a:path w="1032509" h="440054">
                  <a:moveTo>
                    <a:pt x="652322" y="126669"/>
                  </a:moveTo>
                  <a:lnTo>
                    <a:pt x="649262" y="124358"/>
                  </a:lnTo>
                  <a:lnTo>
                    <a:pt x="641921" y="118808"/>
                  </a:lnTo>
                  <a:lnTo>
                    <a:pt x="638530" y="116471"/>
                  </a:lnTo>
                  <a:lnTo>
                    <a:pt x="632993" y="113893"/>
                  </a:lnTo>
                  <a:lnTo>
                    <a:pt x="624471" y="111810"/>
                  </a:lnTo>
                  <a:lnTo>
                    <a:pt x="619036" y="111442"/>
                  </a:lnTo>
                  <a:lnTo>
                    <a:pt x="619036" y="133146"/>
                  </a:lnTo>
                  <a:lnTo>
                    <a:pt x="619010" y="139611"/>
                  </a:lnTo>
                  <a:lnTo>
                    <a:pt x="595896" y="175361"/>
                  </a:lnTo>
                  <a:lnTo>
                    <a:pt x="557479" y="191300"/>
                  </a:lnTo>
                  <a:lnTo>
                    <a:pt x="548767" y="192786"/>
                  </a:lnTo>
                  <a:lnTo>
                    <a:pt x="545528" y="193700"/>
                  </a:lnTo>
                  <a:lnTo>
                    <a:pt x="565124" y="152438"/>
                  </a:lnTo>
                  <a:lnTo>
                    <a:pt x="598601" y="125653"/>
                  </a:lnTo>
                  <a:lnTo>
                    <a:pt x="606552" y="124358"/>
                  </a:lnTo>
                  <a:lnTo>
                    <a:pt x="612559" y="124358"/>
                  </a:lnTo>
                  <a:lnTo>
                    <a:pt x="619036" y="133146"/>
                  </a:lnTo>
                  <a:lnTo>
                    <a:pt x="619036" y="111442"/>
                  </a:lnTo>
                  <a:lnTo>
                    <a:pt x="612101" y="110947"/>
                  </a:lnTo>
                  <a:lnTo>
                    <a:pt x="602462" y="111315"/>
                  </a:lnTo>
                  <a:lnTo>
                    <a:pt x="589216" y="113868"/>
                  </a:lnTo>
                  <a:lnTo>
                    <a:pt x="552932" y="134302"/>
                  </a:lnTo>
                  <a:lnTo>
                    <a:pt x="520496" y="170014"/>
                  </a:lnTo>
                  <a:lnTo>
                    <a:pt x="502246" y="204038"/>
                  </a:lnTo>
                  <a:lnTo>
                    <a:pt x="490054" y="261670"/>
                  </a:lnTo>
                  <a:lnTo>
                    <a:pt x="490054" y="273685"/>
                  </a:lnTo>
                  <a:lnTo>
                    <a:pt x="516636" y="304888"/>
                  </a:lnTo>
                  <a:lnTo>
                    <a:pt x="527964" y="312521"/>
                  </a:lnTo>
                  <a:lnTo>
                    <a:pt x="538594" y="312521"/>
                  </a:lnTo>
                  <a:lnTo>
                    <a:pt x="595312" y="290283"/>
                  </a:lnTo>
                  <a:lnTo>
                    <a:pt x="618578" y="259816"/>
                  </a:lnTo>
                  <a:lnTo>
                    <a:pt x="619506" y="258432"/>
                  </a:lnTo>
                  <a:lnTo>
                    <a:pt x="619506" y="250571"/>
                  </a:lnTo>
                  <a:lnTo>
                    <a:pt x="611644" y="250571"/>
                  </a:lnTo>
                  <a:lnTo>
                    <a:pt x="607021" y="255651"/>
                  </a:lnTo>
                  <a:lnTo>
                    <a:pt x="603694" y="259054"/>
                  </a:lnTo>
                  <a:lnTo>
                    <a:pt x="569988" y="279425"/>
                  </a:lnTo>
                  <a:lnTo>
                    <a:pt x="560781" y="280162"/>
                  </a:lnTo>
                  <a:lnTo>
                    <a:pt x="546912" y="280162"/>
                  </a:lnTo>
                  <a:lnTo>
                    <a:pt x="532117" y="244094"/>
                  </a:lnTo>
                  <a:lnTo>
                    <a:pt x="532371" y="240309"/>
                  </a:lnTo>
                  <a:lnTo>
                    <a:pt x="545528" y="205727"/>
                  </a:lnTo>
                  <a:lnTo>
                    <a:pt x="560133" y="202742"/>
                  </a:lnTo>
                  <a:lnTo>
                    <a:pt x="578993" y="198069"/>
                  </a:lnTo>
                  <a:lnTo>
                    <a:pt x="592505" y="193700"/>
                  </a:lnTo>
                  <a:lnTo>
                    <a:pt x="600417" y="191147"/>
                  </a:lnTo>
                  <a:lnTo>
                    <a:pt x="641223" y="168706"/>
                  </a:lnTo>
                  <a:lnTo>
                    <a:pt x="652322" y="139611"/>
                  </a:lnTo>
                  <a:lnTo>
                    <a:pt x="652322" y="126669"/>
                  </a:lnTo>
                  <a:close/>
                </a:path>
                <a:path w="1032509" h="440054">
                  <a:moveTo>
                    <a:pt x="854824" y="123901"/>
                  </a:moveTo>
                  <a:lnTo>
                    <a:pt x="842340" y="109562"/>
                  </a:lnTo>
                  <a:lnTo>
                    <a:pt x="830313" y="109562"/>
                  </a:lnTo>
                  <a:lnTo>
                    <a:pt x="785469" y="137299"/>
                  </a:lnTo>
                  <a:lnTo>
                    <a:pt x="750900" y="181902"/>
                  </a:lnTo>
                  <a:lnTo>
                    <a:pt x="731380" y="214515"/>
                  </a:lnTo>
                  <a:lnTo>
                    <a:pt x="726300" y="214515"/>
                  </a:lnTo>
                  <a:lnTo>
                    <a:pt x="726300" y="211734"/>
                  </a:lnTo>
                  <a:lnTo>
                    <a:pt x="726757" y="209892"/>
                  </a:lnTo>
                  <a:lnTo>
                    <a:pt x="749109" y="155130"/>
                  </a:lnTo>
                  <a:lnTo>
                    <a:pt x="751840" y="147180"/>
                  </a:lnTo>
                  <a:lnTo>
                    <a:pt x="754049" y="138353"/>
                  </a:lnTo>
                  <a:lnTo>
                    <a:pt x="754964" y="129438"/>
                  </a:lnTo>
                  <a:lnTo>
                    <a:pt x="754646" y="123952"/>
                  </a:lnTo>
                  <a:lnTo>
                    <a:pt x="752411" y="117881"/>
                  </a:lnTo>
                  <a:lnTo>
                    <a:pt x="746379" y="112979"/>
                  </a:lnTo>
                  <a:lnTo>
                    <a:pt x="734618" y="110947"/>
                  </a:lnTo>
                  <a:lnTo>
                    <a:pt x="729005" y="111125"/>
                  </a:lnTo>
                  <a:lnTo>
                    <a:pt x="691616" y="127596"/>
                  </a:lnTo>
                  <a:lnTo>
                    <a:pt x="680986" y="140081"/>
                  </a:lnTo>
                  <a:lnTo>
                    <a:pt x="681456" y="145630"/>
                  </a:lnTo>
                  <a:lnTo>
                    <a:pt x="681456" y="150710"/>
                  </a:lnTo>
                  <a:lnTo>
                    <a:pt x="687920" y="150710"/>
                  </a:lnTo>
                  <a:lnTo>
                    <a:pt x="701332" y="141465"/>
                  </a:lnTo>
                  <a:lnTo>
                    <a:pt x="719366" y="141465"/>
                  </a:lnTo>
                  <a:lnTo>
                    <a:pt x="719366" y="150253"/>
                  </a:lnTo>
                  <a:lnTo>
                    <a:pt x="717511" y="155790"/>
                  </a:lnTo>
                  <a:lnTo>
                    <a:pt x="673595" y="269989"/>
                  </a:lnTo>
                  <a:lnTo>
                    <a:pt x="669886" y="279234"/>
                  </a:lnTo>
                  <a:lnTo>
                    <a:pt x="665264" y="294487"/>
                  </a:lnTo>
                  <a:lnTo>
                    <a:pt x="665264" y="304203"/>
                  </a:lnTo>
                  <a:lnTo>
                    <a:pt x="677291" y="312978"/>
                  </a:lnTo>
                  <a:lnTo>
                    <a:pt x="682371" y="312978"/>
                  </a:lnTo>
                  <a:lnTo>
                    <a:pt x="688390" y="312978"/>
                  </a:lnTo>
                  <a:lnTo>
                    <a:pt x="694626" y="304431"/>
                  </a:lnTo>
                  <a:lnTo>
                    <a:pt x="700151" y="296202"/>
                  </a:lnTo>
                  <a:lnTo>
                    <a:pt x="705650" y="287058"/>
                  </a:lnTo>
                  <a:lnTo>
                    <a:pt x="724382" y="254381"/>
                  </a:lnTo>
                  <a:lnTo>
                    <a:pt x="733729" y="238912"/>
                  </a:lnTo>
                  <a:lnTo>
                    <a:pt x="768248" y="184746"/>
                  </a:lnTo>
                  <a:lnTo>
                    <a:pt x="799579" y="145834"/>
                  </a:lnTo>
                  <a:lnTo>
                    <a:pt x="808583" y="142392"/>
                  </a:lnTo>
                  <a:lnTo>
                    <a:pt x="817372" y="142392"/>
                  </a:lnTo>
                  <a:lnTo>
                    <a:pt x="818756" y="159029"/>
                  </a:lnTo>
                  <a:lnTo>
                    <a:pt x="819683" y="176606"/>
                  </a:lnTo>
                  <a:lnTo>
                    <a:pt x="838174" y="176606"/>
                  </a:lnTo>
                  <a:lnTo>
                    <a:pt x="848969" y="159270"/>
                  </a:lnTo>
                  <a:lnTo>
                    <a:pt x="851700" y="153276"/>
                  </a:lnTo>
                  <a:lnTo>
                    <a:pt x="853909" y="145249"/>
                  </a:lnTo>
                  <a:lnTo>
                    <a:pt x="854824" y="134988"/>
                  </a:lnTo>
                  <a:lnTo>
                    <a:pt x="854824" y="123901"/>
                  </a:lnTo>
                  <a:close/>
                </a:path>
                <a:path w="1032509" h="440054">
                  <a:moveTo>
                    <a:pt x="1032344" y="124815"/>
                  </a:moveTo>
                  <a:lnTo>
                    <a:pt x="1024953" y="113728"/>
                  </a:lnTo>
                  <a:lnTo>
                    <a:pt x="1015238" y="107251"/>
                  </a:lnTo>
                  <a:lnTo>
                    <a:pt x="1009230" y="107251"/>
                  </a:lnTo>
                  <a:lnTo>
                    <a:pt x="1000912" y="114185"/>
                  </a:lnTo>
                  <a:lnTo>
                    <a:pt x="1000480" y="143141"/>
                  </a:lnTo>
                  <a:lnTo>
                    <a:pt x="996696" y="178396"/>
                  </a:lnTo>
                  <a:lnTo>
                    <a:pt x="986116" y="221183"/>
                  </a:lnTo>
                  <a:lnTo>
                    <a:pt x="962545" y="276466"/>
                  </a:lnTo>
                  <a:lnTo>
                    <a:pt x="958380" y="276466"/>
                  </a:lnTo>
                  <a:lnTo>
                    <a:pt x="958380" y="270446"/>
                  </a:lnTo>
                  <a:lnTo>
                    <a:pt x="958837" y="260286"/>
                  </a:lnTo>
                  <a:lnTo>
                    <a:pt x="958621" y="227164"/>
                  </a:lnTo>
                  <a:lnTo>
                    <a:pt x="952792" y="174637"/>
                  </a:lnTo>
                  <a:lnTo>
                    <a:pt x="941146" y="132778"/>
                  </a:lnTo>
                  <a:lnTo>
                    <a:pt x="912152" y="110032"/>
                  </a:lnTo>
                  <a:lnTo>
                    <a:pt x="908519" y="110172"/>
                  </a:lnTo>
                  <a:lnTo>
                    <a:pt x="872947" y="134086"/>
                  </a:lnTo>
                  <a:lnTo>
                    <a:pt x="858050" y="172897"/>
                  </a:lnTo>
                  <a:lnTo>
                    <a:pt x="858050" y="178447"/>
                  </a:lnTo>
                  <a:lnTo>
                    <a:pt x="860374" y="185851"/>
                  </a:lnTo>
                  <a:lnTo>
                    <a:pt x="864527" y="185851"/>
                  </a:lnTo>
                  <a:lnTo>
                    <a:pt x="870077" y="177063"/>
                  </a:lnTo>
                  <a:lnTo>
                    <a:pt x="871004" y="173367"/>
                  </a:lnTo>
                  <a:lnTo>
                    <a:pt x="874242" y="164122"/>
                  </a:lnTo>
                  <a:lnTo>
                    <a:pt x="890422" y="142849"/>
                  </a:lnTo>
                  <a:lnTo>
                    <a:pt x="901509" y="142849"/>
                  </a:lnTo>
                  <a:lnTo>
                    <a:pt x="918387" y="184924"/>
                  </a:lnTo>
                  <a:lnTo>
                    <a:pt x="922782" y="239471"/>
                  </a:lnTo>
                  <a:lnTo>
                    <a:pt x="922718" y="249478"/>
                  </a:lnTo>
                  <a:lnTo>
                    <a:pt x="918845" y="297268"/>
                  </a:lnTo>
                  <a:lnTo>
                    <a:pt x="905217" y="342569"/>
                  </a:lnTo>
                  <a:lnTo>
                    <a:pt x="886028" y="375615"/>
                  </a:lnTo>
                  <a:lnTo>
                    <a:pt x="854506" y="404888"/>
                  </a:lnTo>
                  <a:lnTo>
                    <a:pt x="844181" y="406831"/>
                  </a:lnTo>
                  <a:lnTo>
                    <a:pt x="839101" y="406831"/>
                  </a:lnTo>
                  <a:lnTo>
                    <a:pt x="831240" y="402678"/>
                  </a:lnTo>
                  <a:lnTo>
                    <a:pt x="821067" y="394347"/>
                  </a:lnTo>
                  <a:lnTo>
                    <a:pt x="813676" y="389724"/>
                  </a:lnTo>
                  <a:lnTo>
                    <a:pt x="801192" y="389724"/>
                  </a:lnTo>
                  <a:lnTo>
                    <a:pt x="787781" y="406374"/>
                  </a:lnTo>
                  <a:lnTo>
                    <a:pt x="787781" y="427177"/>
                  </a:lnTo>
                  <a:lnTo>
                    <a:pt x="803503" y="439661"/>
                  </a:lnTo>
                  <a:lnTo>
                    <a:pt x="813206" y="439661"/>
                  </a:lnTo>
                  <a:lnTo>
                    <a:pt x="858748" y="419087"/>
                  </a:lnTo>
                  <a:lnTo>
                    <a:pt x="893927" y="386918"/>
                  </a:lnTo>
                  <a:lnTo>
                    <a:pt x="929182" y="345744"/>
                  </a:lnTo>
                  <a:lnTo>
                    <a:pt x="974636" y="281762"/>
                  </a:lnTo>
                  <a:lnTo>
                    <a:pt x="999528" y="237629"/>
                  </a:lnTo>
                  <a:lnTo>
                    <a:pt x="1020038" y="192151"/>
                  </a:lnTo>
                  <a:lnTo>
                    <a:pt x="1032344" y="130835"/>
                  </a:lnTo>
                  <a:lnTo>
                    <a:pt x="1032344" y="12481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95" name="object 1095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6747188" y="5572616"/>
            <a:ext cx="1974096" cy="334256"/>
          </a:xfrm>
          <a:prstGeom prst="rect">
            <a:avLst/>
          </a:prstGeom>
        </p:spPr>
      </p:pic>
      <p:grpSp>
        <p:nvGrpSpPr>
          <p:cNvPr id="1096" name="object 1096"/>
          <p:cNvGrpSpPr/>
          <p:nvPr/>
        </p:nvGrpSpPr>
        <p:grpSpPr>
          <a:xfrm>
            <a:off x="15377340" y="6189965"/>
            <a:ext cx="1100455" cy="335280"/>
            <a:chOff x="15377340" y="6189965"/>
            <a:chExt cx="1100455" cy="335280"/>
          </a:xfrm>
        </p:grpSpPr>
        <p:sp>
          <p:nvSpPr>
            <p:cNvPr id="1097" name="object 1097"/>
            <p:cNvSpPr/>
            <p:nvPr/>
          </p:nvSpPr>
          <p:spPr>
            <a:xfrm>
              <a:off x="15377340" y="6321726"/>
              <a:ext cx="330200" cy="202565"/>
            </a:xfrm>
            <a:custGeom>
              <a:avLst/>
              <a:gdLst/>
              <a:ahLst/>
              <a:cxnLst/>
              <a:rect l="l" t="t" r="r" b="b"/>
              <a:pathLst>
                <a:path w="330200" h="202565">
                  <a:moveTo>
                    <a:pt x="301894" y="0"/>
                  </a:moveTo>
                  <a:lnTo>
                    <a:pt x="289411" y="0"/>
                  </a:lnTo>
                  <a:lnTo>
                    <a:pt x="274797" y="1437"/>
                  </a:lnTo>
                  <a:lnTo>
                    <a:pt x="253408" y="11500"/>
                  </a:lnTo>
                  <a:lnTo>
                    <a:pt x="224246" y="38812"/>
                  </a:lnTo>
                  <a:lnTo>
                    <a:pt x="184927" y="93850"/>
                  </a:lnTo>
                  <a:lnTo>
                    <a:pt x="180767" y="93850"/>
                  </a:lnTo>
                  <a:lnTo>
                    <a:pt x="180767" y="92001"/>
                  </a:lnTo>
                  <a:lnTo>
                    <a:pt x="181228" y="90151"/>
                  </a:lnTo>
                  <a:lnTo>
                    <a:pt x="194174" y="53628"/>
                  </a:lnTo>
                  <a:lnTo>
                    <a:pt x="199259" y="40683"/>
                  </a:lnTo>
                  <a:lnTo>
                    <a:pt x="199259" y="17105"/>
                  </a:lnTo>
                  <a:lnTo>
                    <a:pt x="183540" y="0"/>
                  </a:lnTo>
                  <a:lnTo>
                    <a:pt x="170595" y="0"/>
                  </a:lnTo>
                  <a:lnTo>
                    <a:pt x="121821" y="25196"/>
                  </a:lnTo>
                  <a:lnTo>
                    <a:pt x="86507" y="67921"/>
                  </a:lnTo>
                  <a:lnTo>
                    <a:pt x="65187" y="100785"/>
                  </a:lnTo>
                  <a:lnTo>
                    <a:pt x="61026" y="100785"/>
                  </a:lnTo>
                  <a:lnTo>
                    <a:pt x="61026" y="98935"/>
                  </a:lnTo>
                  <a:lnTo>
                    <a:pt x="61488" y="97086"/>
                  </a:lnTo>
                  <a:lnTo>
                    <a:pt x="87840" y="30975"/>
                  </a:lnTo>
                  <a:lnTo>
                    <a:pt x="90152" y="25889"/>
                  </a:lnTo>
                  <a:lnTo>
                    <a:pt x="90152" y="10633"/>
                  </a:lnTo>
                  <a:lnTo>
                    <a:pt x="76283" y="0"/>
                  </a:lnTo>
                  <a:lnTo>
                    <a:pt x="66111" y="0"/>
                  </a:lnTo>
                  <a:lnTo>
                    <a:pt x="29039" y="11991"/>
                  </a:lnTo>
                  <a:lnTo>
                    <a:pt x="4161" y="44382"/>
                  </a:lnTo>
                  <a:lnTo>
                    <a:pt x="4161" y="53166"/>
                  </a:lnTo>
                  <a:lnTo>
                    <a:pt x="10171" y="53166"/>
                  </a:lnTo>
                  <a:lnTo>
                    <a:pt x="11558" y="51317"/>
                  </a:lnTo>
                  <a:lnTo>
                    <a:pt x="21729" y="39297"/>
                  </a:lnTo>
                  <a:lnTo>
                    <a:pt x="38372" y="31437"/>
                  </a:lnTo>
                  <a:lnTo>
                    <a:pt x="49930" y="31437"/>
                  </a:lnTo>
                  <a:lnTo>
                    <a:pt x="54091" y="35598"/>
                  </a:lnTo>
                  <a:lnTo>
                    <a:pt x="54091" y="40683"/>
                  </a:lnTo>
                  <a:lnTo>
                    <a:pt x="53167" y="44382"/>
                  </a:lnTo>
                  <a:lnTo>
                    <a:pt x="8322" y="157650"/>
                  </a:lnTo>
                  <a:lnTo>
                    <a:pt x="3121" y="171808"/>
                  </a:lnTo>
                  <a:lnTo>
                    <a:pt x="910" y="178953"/>
                  </a:lnTo>
                  <a:lnTo>
                    <a:pt x="0" y="184002"/>
                  </a:lnTo>
                  <a:lnTo>
                    <a:pt x="0" y="190475"/>
                  </a:lnTo>
                  <a:lnTo>
                    <a:pt x="10171" y="202032"/>
                  </a:lnTo>
                  <a:lnTo>
                    <a:pt x="14794" y="202032"/>
                  </a:lnTo>
                  <a:lnTo>
                    <a:pt x="20805" y="202032"/>
                  </a:lnTo>
                  <a:lnTo>
                    <a:pt x="29386" y="190594"/>
                  </a:lnTo>
                  <a:lnTo>
                    <a:pt x="32825" y="185360"/>
                  </a:lnTo>
                  <a:lnTo>
                    <a:pt x="38112" y="176500"/>
                  </a:lnTo>
                  <a:lnTo>
                    <a:pt x="57703" y="141238"/>
                  </a:lnTo>
                  <a:lnTo>
                    <a:pt x="67452" y="124551"/>
                  </a:lnTo>
                  <a:lnTo>
                    <a:pt x="93591" y="82350"/>
                  </a:lnTo>
                  <a:lnTo>
                    <a:pt x="120896" y="45364"/>
                  </a:lnTo>
                  <a:lnTo>
                    <a:pt x="147942" y="21266"/>
                  </a:lnTo>
                  <a:lnTo>
                    <a:pt x="155339" y="21728"/>
                  </a:lnTo>
                  <a:lnTo>
                    <a:pt x="159038" y="22191"/>
                  </a:lnTo>
                  <a:lnTo>
                    <a:pt x="164585" y="27276"/>
                  </a:lnTo>
                  <a:lnTo>
                    <a:pt x="164585" y="35598"/>
                  </a:lnTo>
                  <a:lnTo>
                    <a:pt x="162735" y="39759"/>
                  </a:lnTo>
                  <a:lnTo>
                    <a:pt x="117429" y="157188"/>
                  </a:lnTo>
                  <a:lnTo>
                    <a:pt x="111939" y="172675"/>
                  </a:lnTo>
                  <a:lnTo>
                    <a:pt x="109606" y="180722"/>
                  </a:lnTo>
                  <a:lnTo>
                    <a:pt x="108645" y="186776"/>
                  </a:lnTo>
                  <a:lnTo>
                    <a:pt x="108645" y="191861"/>
                  </a:lnTo>
                  <a:lnTo>
                    <a:pt x="117429" y="202032"/>
                  </a:lnTo>
                  <a:lnTo>
                    <a:pt x="128525" y="202032"/>
                  </a:lnTo>
                  <a:lnTo>
                    <a:pt x="159962" y="163198"/>
                  </a:lnTo>
                  <a:lnTo>
                    <a:pt x="172589" y="141642"/>
                  </a:lnTo>
                  <a:lnTo>
                    <a:pt x="182858" y="124818"/>
                  </a:lnTo>
                  <a:lnTo>
                    <a:pt x="210268" y="82061"/>
                  </a:lnTo>
                  <a:lnTo>
                    <a:pt x="237371" y="45827"/>
                  </a:lnTo>
                  <a:lnTo>
                    <a:pt x="262596" y="23115"/>
                  </a:lnTo>
                  <a:lnTo>
                    <a:pt x="274155" y="23115"/>
                  </a:lnTo>
                  <a:lnTo>
                    <a:pt x="280165" y="28663"/>
                  </a:lnTo>
                  <a:lnTo>
                    <a:pt x="280165" y="35598"/>
                  </a:lnTo>
                  <a:lnTo>
                    <a:pt x="278315" y="41146"/>
                  </a:lnTo>
                  <a:lnTo>
                    <a:pt x="221450" y="179841"/>
                  </a:lnTo>
                  <a:lnTo>
                    <a:pt x="220526" y="182615"/>
                  </a:lnTo>
                  <a:lnTo>
                    <a:pt x="220526" y="190475"/>
                  </a:lnTo>
                  <a:lnTo>
                    <a:pt x="232546" y="201108"/>
                  </a:lnTo>
                  <a:lnTo>
                    <a:pt x="238093" y="201108"/>
                  </a:lnTo>
                  <a:lnTo>
                    <a:pt x="250706" y="200328"/>
                  </a:lnTo>
                  <a:lnTo>
                    <a:pt x="268607" y="194866"/>
                  </a:lnTo>
                  <a:lnTo>
                    <a:pt x="292055" y="180043"/>
                  </a:lnTo>
                  <a:lnTo>
                    <a:pt x="321311" y="151177"/>
                  </a:lnTo>
                  <a:lnTo>
                    <a:pt x="329633" y="142393"/>
                  </a:lnTo>
                  <a:lnTo>
                    <a:pt x="329633" y="132223"/>
                  </a:lnTo>
                  <a:lnTo>
                    <a:pt x="326858" y="129449"/>
                  </a:lnTo>
                  <a:lnTo>
                    <a:pt x="324084" y="129449"/>
                  </a:lnTo>
                  <a:lnTo>
                    <a:pt x="313480" y="139735"/>
                  </a:lnTo>
                  <a:lnTo>
                    <a:pt x="306715" y="145745"/>
                  </a:lnTo>
                  <a:lnTo>
                    <a:pt x="283401" y="165047"/>
                  </a:lnTo>
                  <a:lnTo>
                    <a:pt x="270456" y="165047"/>
                  </a:lnTo>
                  <a:lnTo>
                    <a:pt x="270456" y="156263"/>
                  </a:lnTo>
                  <a:lnTo>
                    <a:pt x="311999" y="52082"/>
                  </a:lnTo>
                  <a:lnTo>
                    <a:pt x="313971" y="46116"/>
                  </a:lnTo>
                  <a:lnTo>
                    <a:pt x="315568" y="38589"/>
                  </a:lnTo>
                  <a:lnTo>
                    <a:pt x="316225" y="29588"/>
                  </a:lnTo>
                  <a:lnTo>
                    <a:pt x="316225" y="16181"/>
                  </a:lnTo>
                  <a:lnTo>
                    <a:pt x="3018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8" name="object 1098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5719456" y="6316640"/>
              <a:ext cx="216364" cy="206193"/>
            </a:xfrm>
            <a:prstGeom prst="rect">
              <a:avLst/>
            </a:prstGeom>
          </p:spPr>
        </p:pic>
        <p:sp>
          <p:nvSpPr>
            <p:cNvPr id="1099" name="object 1099"/>
            <p:cNvSpPr/>
            <p:nvPr/>
          </p:nvSpPr>
          <p:spPr>
            <a:xfrm>
              <a:off x="15959861" y="6189965"/>
              <a:ext cx="206375" cy="335280"/>
            </a:xfrm>
            <a:custGeom>
              <a:avLst/>
              <a:gdLst/>
              <a:ahLst/>
              <a:cxnLst/>
              <a:rect l="l" t="t" r="r" b="b"/>
              <a:pathLst>
                <a:path w="206375" h="335279">
                  <a:moveTo>
                    <a:pt x="116176" y="242716"/>
                  </a:moveTo>
                  <a:lnTo>
                    <a:pt x="73508" y="242716"/>
                  </a:lnTo>
                  <a:lnTo>
                    <a:pt x="82292" y="252425"/>
                  </a:lnTo>
                  <a:lnTo>
                    <a:pt x="103559" y="312526"/>
                  </a:lnTo>
                  <a:lnTo>
                    <a:pt x="108182" y="324084"/>
                  </a:lnTo>
                  <a:lnTo>
                    <a:pt x="121589" y="335180"/>
                  </a:lnTo>
                  <a:lnTo>
                    <a:pt x="131760" y="335180"/>
                  </a:lnTo>
                  <a:lnTo>
                    <a:pt x="166521" y="316081"/>
                  </a:lnTo>
                  <a:lnTo>
                    <a:pt x="180725" y="300506"/>
                  </a:lnTo>
                  <a:lnTo>
                    <a:pt x="141469" y="300506"/>
                  </a:lnTo>
                  <a:lnTo>
                    <a:pt x="135459" y="287561"/>
                  </a:lnTo>
                  <a:lnTo>
                    <a:pt x="116176" y="242716"/>
                  </a:lnTo>
                  <a:close/>
                </a:path>
                <a:path w="206375" h="335279">
                  <a:moveTo>
                    <a:pt x="134996" y="0"/>
                  </a:moveTo>
                  <a:lnTo>
                    <a:pt x="126213" y="0"/>
                  </a:lnTo>
                  <a:lnTo>
                    <a:pt x="124096" y="101"/>
                  </a:lnTo>
                  <a:lnTo>
                    <a:pt x="84257" y="11153"/>
                  </a:lnTo>
                  <a:lnTo>
                    <a:pt x="66574" y="18030"/>
                  </a:lnTo>
                  <a:lnTo>
                    <a:pt x="60564" y="20341"/>
                  </a:lnTo>
                  <a:lnTo>
                    <a:pt x="60564" y="25889"/>
                  </a:lnTo>
                  <a:lnTo>
                    <a:pt x="67961" y="29588"/>
                  </a:lnTo>
                  <a:lnTo>
                    <a:pt x="72121" y="31437"/>
                  </a:lnTo>
                  <a:lnTo>
                    <a:pt x="82754" y="35136"/>
                  </a:lnTo>
                  <a:lnTo>
                    <a:pt x="82668" y="45812"/>
                  </a:lnTo>
                  <a:lnTo>
                    <a:pt x="3699" y="298194"/>
                  </a:lnTo>
                  <a:lnTo>
                    <a:pt x="0" y="308828"/>
                  </a:lnTo>
                  <a:lnTo>
                    <a:pt x="0" y="323160"/>
                  </a:lnTo>
                  <a:lnTo>
                    <a:pt x="10633" y="331944"/>
                  </a:lnTo>
                  <a:lnTo>
                    <a:pt x="23115" y="331944"/>
                  </a:lnTo>
                  <a:lnTo>
                    <a:pt x="43458" y="292184"/>
                  </a:lnTo>
                  <a:lnTo>
                    <a:pt x="56402" y="259360"/>
                  </a:lnTo>
                  <a:lnTo>
                    <a:pt x="62875" y="242716"/>
                  </a:lnTo>
                  <a:lnTo>
                    <a:pt x="116176" y="242716"/>
                  </a:lnTo>
                  <a:lnTo>
                    <a:pt x="115579" y="241330"/>
                  </a:lnTo>
                  <a:lnTo>
                    <a:pt x="113730" y="236244"/>
                  </a:lnTo>
                  <a:lnTo>
                    <a:pt x="123431" y="232997"/>
                  </a:lnTo>
                  <a:lnTo>
                    <a:pt x="127894" y="231158"/>
                  </a:lnTo>
                  <a:lnTo>
                    <a:pt x="82754" y="231158"/>
                  </a:lnTo>
                  <a:lnTo>
                    <a:pt x="80038" y="227084"/>
                  </a:lnTo>
                  <a:lnTo>
                    <a:pt x="91106" y="203419"/>
                  </a:lnTo>
                  <a:lnTo>
                    <a:pt x="72121" y="203419"/>
                  </a:lnTo>
                  <a:lnTo>
                    <a:pt x="72121" y="202032"/>
                  </a:lnTo>
                  <a:lnTo>
                    <a:pt x="72584" y="199259"/>
                  </a:lnTo>
                  <a:lnTo>
                    <a:pt x="132685" y="18492"/>
                  </a:lnTo>
                  <a:lnTo>
                    <a:pt x="134996" y="12020"/>
                  </a:lnTo>
                  <a:lnTo>
                    <a:pt x="134996" y="0"/>
                  </a:lnTo>
                  <a:close/>
                </a:path>
                <a:path w="206375" h="335279">
                  <a:moveTo>
                    <a:pt x="190475" y="268606"/>
                  </a:moveTo>
                  <a:lnTo>
                    <a:pt x="187701" y="268606"/>
                  </a:lnTo>
                  <a:lnTo>
                    <a:pt x="184927" y="270918"/>
                  </a:lnTo>
                  <a:lnTo>
                    <a:pt x="182615" y="274616"/>
                  </a:lnTo>
                  <a:lnTo>
                    <a:pt x="175681" y="285250"/>
                  </a:lnTo>
                  <a:lnTo>
                    <a:pt x="157649" y="300506"/>
                  </a:lnTo>
                  <a:lnTo>
                    <a:pt x="180725" y="300506"/>
                  </a:lnTo>
                  <a:lnTo>
                    <a:pt x="192785" y="272305"/>
                  </a:lnTo>
                  <a:lnTo>
                    <a:pt x="190475" y="268606"/>
                  </a:lnTo>
                  <a:close/>
                </a:path>
                <a:path w="206375" h="335279">
                  <a:moveTo>
                    <a:pt x="205757" y="156725"/>
                  </a:moveTo>
                  <a:lnTo>
                    <a:pt x="165972" y="156725"/>
                  </a:lnTo>
                  <a:lnTo>
                    <a:pt x="165972" y="170595"/>
                  </a:lnTo>
                  <a:lnTo>
                    <a:pt x="165769" y="173705"/>
                  </a:lnTo>
                  <a:lnTo>
                    <a:pt x="142567" y="205327"/>
                  </a:lnTo>
                  <a:lnTo>
                    <a:pt x="107142" y="227084"/>
                  </a:lnTo>
                  <a:lnTo>
                    <a:pt x="85066" y="231158"/>
                  </a:lnTo>
                  <a:lnTo>
                    <a:pt x="127894" y="231158"/>
                  </a:lnTo>
                  <a:lnTo>
                    <a:pt x="162691" y="211340"/>
                  </a:lnTo>
                  <a:lnTo>
                    <a:pt x="191630" y="185158"/>
                  </a:lnTo>
                  <a:lnTo>
                    <a:pt x="204601" y="164083"/>
                  </a:lnTo>
                  <a:lnTo>
                    <a:pt x="205757" y="156725"/>
                  </a:lnTo>
                  <a:close/>
                </a:path>
                <a:path w="206375" h="335279">
                  <a:moveTo>
                    <a:pt x="189088" y="131760"/>
                  </a:moveTo>
                  <a:lnTo>
                    <a:pt x="177529" y="131760"/>
                  </a:lnTo>
                  <a:lnTo>
                    <a:pt x="169836" y="132056"/>
                  </a:lnTo>
                  <a:lnTo>
                    <a:pt x="126213" y="150715"/>
                  </a:lnTo>
                  <a:lnTo>
                    <a:pt x="92774" y="180665"/>
                  </a:lnTo>
                  <a:lnTo>
                    <a:pt x="75357" y="203419"/>
                  </a:lnTo>
                  <a:lnTo>
                    <a:pt x="91106" y="203419"/>
                  </a:lnTo>
                  <a:lnTo>
                    <a:pt x="92925" y="200877"/>
                  </a:lnTo>
                  <a:lnTo>
                    <a:pt x="97028" y="195654"/>
                  </a:lnTo>
                  <a:lnTo>
                    <a:pt x="127628" y="166315"/>
                  </a:lnTo>
                  <a:lnTo>
                    <a:pt x="150253" y="156725"/>
                  </a:lnTo>
                  <a:lnTo>
                    <a:pt x="205757" y="156725"/>
                  </a:lnTo>
                  <a:lnTo>
                    <a:pt x="206194" y="153951"/>
                  </a:lnTo>
                  <a:lnTo>
                    <a:pt x="206194" y="143318"/>
                  </a:lnTo>
                  <a:lnTo>
                    <a:pt x="189088" y="13176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0" name="object 1100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16179462" y="6321726"/>
              <a:ext cx="298195" cy="201570"/>
            </a:xfrm>
            <a:prstGeom prst="rect">
              <a:avLst/>
            </a:prstGeom>
          </p:spPr>
        </p:pic>
      </p:grpSp>
      <p:pic>
        <p:nvPicPr>
          <p:cNvPr id="1101" name="object 1101"/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16565959" y="6316640"/>
            <a:ext cx="216364" cy="206193"/>
          </a:xfrm>
          <a:prstGeom prst="rect">
            <a:avLst/>
          </a:prstGeom>
        </p:spPr>
      </p:pic>
      <p:pic>
        <p:nvPicPr>
          <p:cNvPr id="1102" name="object 1102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16906225" y="6189965"/>
            <a:ext cx="1827541" cy="460468"/>
          </a:xfrm>
          <a:prstGeom prst="rect">
            <a:avLst/>
          </a:prstGeom>
        </p:spPr>
      </p:pic>
      <p:sp>
        <p:nvSpPr>
          <p:cNvPr id="1103" name="object 1103"/>
          <p:cNvSpPr/>
          <p:nvPr/>
        </p:nvSpPr>
        <p:spPr>
          <a:xfrm>
            <a:off x="15503081" y="6943743"/>
            <a:ext cx="1032510" cy="440055"/>
          </a:xfrm>
          <a:custGeom>
            <a:avLst/>
            <a:gdLst/>
            <a:ahLst/>
            <a:cxnLst/>
            <a:rect l="l" t="t" r="r" b="b"/>
            <a:pathLst>
              <a:path w="1032509" h="440054">
                <a:moveTo>
                  <a:pt x="306514" y="4622"/>
                </a:moveTo>
                <a:lnTo>
                  <a:pt x="302361" y="0"/>
                </a:lnTo>
                <a:lnTo>
                  <a:pt x="298665" y="0"/>
                </a:lnTo>
                <a:lnTo>
                  <a:pt x="282486" y="3289"/>
                </a:lnTo>
                <a:lnTo>
                  <a:pt x="274447" y="4127"/>
                </a:lnTo>
                <a:lnTo>
                  <a:pt x="260134" y="4800"/>
                </a:lnTo>
                <a:lnTo>
                  <a:pt x="237172" y="5080"/>
                </a:lnTo>
                <a:lnTo>
                  <a:pt x="155956" y="5054"/>
                </a:lnTo>
                <a:lnTo>
                  <a:pt x="136550" y="4495"/>
                </a:lnTo>
                <a:lnTo>
                  <a:pt x="123901" y="3695"/>
                </a:lnTo>
                <a:lnTo>
                  <a:pt x="105410" y="3225"/>
                </a:lnTo>
                <a:lnTo>
                  <a:pt x="98018" y="3225"/>
                </a:lnTo>
                <a:lnTo>
                  <a:pt x="89230" y="6934"/>
                </a:lnTo>
                <a:lnTo>
                  <a:pt x="89230" y="15709"/>
                </a:lnTo>
                <a:lnTo>
                  <a:pt x="100330" y="17564"/>
                </a:lnTo>
                <a:lnTo>
                  <a:pt x="115125" y="20332"/>
                </a:lnTo>
                <a:lnTo>
                  <a:pt x="126682" y="27266"/>
                </a:lnTo>
                <a:lnTo>
                  <a:pt x="126682" y="41605"/>
                </a:lnTo>
                <a:lnTo>
                  <a:pt x="58585" y="264922"/>
                </a:lnTo>
                <a:lnTo>
                  <a:pt x="28587" y="290398"/>
                </a:lnTo>
                <a:lnTo>
                  <a:pt x="469" y="296341"/>
                </a:lnTo>
                <a:lnTo>
                  <a:pt x="0" y="302348"/>
                </a:lnTo>
                <a:lnTo>
                  <a:pt x="0" y="307898"/>
                </a:lnTo>
                <a:lnTo>
                  <a:pt x="9715" y="307898"/>
                </a:lnTo>
                <a:lnTo>
                  <a:pt x="14592" y="307873"/>
                </a:lnTo>
                <a:lnTo>
                  <a:pt x="29565" y="307314"/>
                </a:lnTo>
                <a:lnTo>
                  <a:pt x="39306" y="306514"/>
                </a:lnTo>
                <a:lnTo>
                  <a:pt x="43459" y="306514"/>
                </a:lnTo>
                <a:lnTo>
                  <a:pt x="61493" y="305117"/>
                </a:lnTo>
                <a:lnTo>
                  <a:pt x="99174" y="305320"/>
                </a:lnTo>
                <a:lnTo>
                  <a:pt x="164338" y="306920"/>
                </a:lnTo>
                <a:lnTo>
                  <a:pt x="205638" y="307746"/>
                </a:lnTo>
                <a:lnTo>
                  <a:pt x="241338" y="307898"/>
                </a:lnTo>
                <a:lnTo>
                  <a:pt x="246418" y="299110"/>
                </a:lnTo>
                <a:lnTo>
                  <a:pt x="248450" y="295960"/>
                </a:lnTo>
                <a:lnTo>
                  <a:pt x="251358" y="290855"/>
                </a:lnTo>
                <a:lnTo>
                  <a:pt x="255206" y="283057"/>
                </a:lnTo>
                <a:lnTo>
                  <a:pt x="260057" y="271830"/>
                </a:lnTo>
                <a:lnTo>
                  <a:pt x="267220" y="254266"/>
                </a:lnTo>
                <a:lnTo>
                  <a:pt x="267220" y="238086"/>
                </a:lnTo>
                <a:lnTo>
                  <a:pt x="261213" y="238086"/>
                </a:lnTo>
                <a:lnTo>
                  <a:pt x="257048" y="242709"/>
                </a:lnTo>
                <a:lnTo>
                  <a:pt x="245059" y="260108"/>
                </a:lnTo>
                <a:lnTo>
                  <a:pt x="233934" y="274612"/>
                </a:lnTo>
                <a:lnTo>
                  <a:pt x="221018" y="283400"/>
                </a:lnTo>
                <a:lnTo>
                  <a:pt x="213131" y="287502"/>
                </a:lnTo>
                <a:lnTo>
                  <a:pt x="202704" y="290817"/>
                </a:lnTo>
                <a:lnTo>
                  <a:pt x="189560" y="292176"/>
                </a:lnTo>
                <a:lnTo>
                  <a:pt x="117894" y="292176"/>
                </a:lnTo>
                <a:lnTo>
                  <a:pt x="107264" y="284314"/>
                </a:lnTo>
                <a:lnTo>
                  <a:pt x="107264" y="268135"/>
                </a:lnTo>
                <a:lnTo>
                  <a:pt x="110959" y="254266"/>
                </a:lnTo>
                <a:lnTo>
                  <a:pt x="136385" y="163652"/>
                </a:lnTo>
                <a:lnTo>
                  <a:pt x="145630" y="158102"/>
                </a:lnTo>
                <a:lnTo>
                  <a:pt x="153962" y="158102"/>
                </a:lnTo>
                <a:lnTo>
                  <a:pt x="204812" y="159029"/>
                </a:lnTo>
                <a:lnTo>
                  <a:pt x="220992" y="190474"/>
                </a:lnTo>
                <a:lnTo>
                  <a:pt x="224688" y="198793"/>
                </a:lnTo>
                <a:lnTo>
                  <a:pt x="231622" y="198793"/>
                </a:lnTo>
                <a:lnTo>
                  <a:pt x="234403" y="187693"/>
                </a:lnTo>
                <a:lnTo>
                  <a:pt x="241096" y="162661"/>
                </a:lnTo>
                <a:lnTo>
                  <a:pt x="244106" y="153022"/>
                </a:lnTo>
                <a:lnTo>
                  <a:pt x="247802" y="142392"/>
                </a:lnTo>
                <a:lnTo>
                  <a:pt x="251523" y="133477"/>
                </a:lnTo>
                <a:lnTo>
                  <a:pt x="257048" y="121589"/>
                </a:lnTo>
                <a:lnTo>
                  <a:pt x="258445" y="117881"/>
                </a:lnTo>
                <a:lnTo>
                  <a:pt x="258445" y="109562"/>
                </a:lnTo>
                <a:lnTo>
                  <a:pt x="251968" y="109562"/>
                </a:lnTo>
                <a:lnTo>
                  <a:pt x="243649" y="117881"/>
                </a:lnTo>
                <a:lnTo>
                  <a:pt x="240411" y="122047"/>
                </a:lnTo>
                <a:lnTo>
                  <a:pt x="233476" y="131749"/>
                </a:lnTo>
                <a:lnTo>
                  <a:pt x="218224" y="141922"/>
                </a:lnTo>
                <a:lnTo>
                  <a:pt x="207124" y="142392"/>
                </a:lnTo>
                <a:lnTo>
                  <a:pt x="155346" y="143306"/>
                </a:lnTo>
                <a:lnTo>
                  <a:pt x="146100" y="143776"/>
                </a:lnTo>
                <a:lnTo>
                  <a:pt x="146100" y="134531"/>
                </a:lnTo>
                <a:lnTo>
                  <a:pt x="178917" y="27736"/>
                </a:lnTo>
                <a:lnTo>
                  <a:pt x="190017" y="18948"/>
                </a:lnTo>
                <a:lnTo>
                  <a:pt x="268147" y="18948"/>
                </a:lnTo>
                <a:lnTo>
                  <a:pt x="279704" y="60096"/>
                </a:lnTo>
                <a:lnTo>
                  <a:pt x="279704" y="64719"/>
                </a:lnTo>
                <a:lnTo>
                  <a:pt x="282943" y="70726"/>
                </a:lnTo>
                <a:lnTo>
                  <a:pt x="287566" y="70726"/>
                </a:lnTo>
                <a:lnTo>
                  <a:pt x="292646" y="66103"/>
                </a:lnTo>
                <a:lnTo>
                  <a:pt x="293776" y="57035"/>
                </a:lnTo>
                <a:lnTo>
                  <a:pt x="295198" y="49403"/>
                </a:lnTo>
                <a:lnTo>
                  <a:pt x="297878" y="38214"/>
                </a:lnTo>
                <a:lnTo>
                  <a:pt x="302361" y="22644"/>
                </a:lnTo>
                <a:lnTo>
                  <a:pt x="306514" y="10160"/>
                </a:lnTo>
                <a:lnTo>
                  <a:pt x="306514" y="4622"/>
                </a:lnTo>
                <a:close/>
              </a:path>
              <a:path w="1032509" h="440054">
                <a:moveTo>
                  <a:pt x="479894" y="143776"/>
                </a:moveTo>
                <a:lnTo>
                  <a:pt x="470649" y="109562"/>
                </a:lnTo>
                <a:lnTo>
                  <a:pt x="454926" y="109562"/>
                </a:lnTo>
                <a:lnTo>
                  <a:pt x="431812" y="124815"/>
                </a:lnTo>
                <a:lnTo>
                  <a:pt x="431812" y="139153"/>
                </a:lnTo>
                <a:lnTo>
                  <a:pt x="442455" y="151003"/>
                </a:lnTo>
                <a:lnTo>
                  <a:pt x="446544" y="157124"/>
                </a:lnTo>
                <a:lnTo>
                  <a:pt x="449859" y="165925"/>
                </a:lnTo>
                <a:lnTo>
                  <a:pt x="451231" y="177990"/>
                </a:lnTo>
                <a:lnTo>
                  <a:pt x="451027" y="185229"/>
                </a:lnTo>
                <a:lnTo>
                  <a:pt x="438505" y="225374"/>
                </a:lnTo>
                <a:lnTo>
                  <a:pt x="406374" y="265595"/>
                </a:lnTo>
                <a:lnTo>
                  <a:pt x="368465" y="281546"/>
                </a:lnTo>
                <a:lnTo>
                  <a:pt x="351370" y="281546"/>
                </a:lnTo>
                <a:lnTo>
                  <a:pt x="351370" y="257048"/>
                </a:lnTo>
                <a:lnTo>
                  <a:pt x="354596" y="247802"/>
                </a:lnTo>
                <a:lnTo>
                  <a:pt x="394360" y="129438"/>
                </a:lnTo>
                <a:lnTo>
                  <a:pt x="396214" y="122974"/>
                </a:lnTo>
                <a:lnTo>
                  <a:pt x="386041" y="109562"/>
                </a:lnTo>
                <a:lnTo>
                  <a:pt x="379107" y="109562"/>
                </a:lnTo>
                <a:lnTo>
                  <a:pt x="341058" y="129070"/>
                </a:lnTo>
                <a:lnTo>
                  <a:pt x="311607" y="159956"/>
                </a:lnTo>
                <a:lnTo>
                  <a:pt x="304673" y="169202"/>
                </a:lnTo>
                <a:lnTo>
                  <a:pt x="304673" y="177990"/>
                </a:lnTo>
                <a:lnTo>
                  <a:pt x="311607" y="177990"/>
                </a:lnTo>
                <a:lnTo>
                  <a:pt x="316230" y="173367"/>
                </a:lnTo>
                <a:lnTo>
                  <a:pt x="322237" y="166890"/>
                </a:lnTo>
                <a:lnTo>
                  <a:pt x="338886" y="154876"/>
                </a:lnTo>
                <a:lnTo>
                  <a:pt x="346748" y="154876"/>
                </a:lnTo>
                <a:lnTo>
                  <a:pt x="346748" y="164579"/>
                </a:lnTo>
                <a:lnTo>
                  <a:pt x="343966" y="172440"/>
                </a:lnTo>
                <a:lnTo>
                  <a:pt x="314375" y="251498"/>
                </a:lnTo>
                <a:lnTo>
                  <a:pt x="310680" y="262585"/>
                </a:lnTo>
                <a:lnTo>
                  <a:pt x="320395" y="300266"/>
                </a:lnTo>
                <a:lnTo>
                  <a:pt x="345351" y="312064"/>
                </a:lnTo>
                <a:lnTo>
                  <a:pt x="351599" y="311848"/>
                </a:lnTo>
                <a:lnTo>
                  <a:pt x="394055" y="294284"/>
                </a:lnTo>
                <a:lnTo>
                  <a:pt x="430885" y="260743"/>
                </a:lnTo>
                <a:lnTo>
                  <a:pt x="457555" y="223862"/>
                </a:lnTo>
                <a:lnTo>
                  <a:pt x="475208" y="181254"/>
                </a:lnTo>
                <a:lnTo>
                  <a:pt x="478523" y="164414"/>
                </a:lnTo>
                <a:lnTo>
                  <a:pt x="479894" y="143776"/>
                </a:lnTo>
                <a:close/>
              </a:path>
              <a:path w="1032509" h="440054">
                <a:moveTo>
                  <a:pt x="652335" y="126669"/>
                </a:moveTo>
                <a:lnTo>
                  <a:pt x="649274" y="124358"/>
                </a:lnTo>
                <a:lnTo>
                  <a:pt x="641934" y="118808"/>
                </a:lnTo>
                <a:lnTo>
                  <a:pt x="638543" y="116471"/>
                </a:lnTo>
                <a:lnTo>
                  <a:pt x="633006" y="113893"/>
                </a:lnTo>
                <a:lnTo>
                  <a:pt x="624471" y="111810"/>
                </a:lnTo>
                <a:lnTo>
                  <a:pt x="619048" y="111442"/>
                </a:lnTo>
                <a:lnTo>
                  <a:pt x="619048" y="133146"/>
                </a:lnTo>
                <a:lnTo>
                  <a:pt x="619023" y="139611"/>
                </a:lnTo>
                <a:lnTo>
                  <a:pt x="595896" y="175361"/>
                </a:lnTo>
                <a:lnTo>
                  <a:pt x="557491" y="191300"/>
                </a:lnTo>
                <a:lnTo>
                  <a:pt x="548779" y="192786"/>
                </a:lnTo>
                <a:lnTo>
                  <a:pt x="545541" y="193700"/>
                </a:lnTo>
                <a:lnTo>
                  <a:pt x="565124" y="152438"/>
                </a:lnTo>
                <a:lnTo>
                  <a:pt x="598601" y="125641"/>
                </a:lnTo>
                <a:lnTo>
                  <a:pt x="606564" y="124358"/>
                </a:lnTo>
                <a:lnTo>
                  <a:pt x="612571" y="124358"/>
                </a:lnTo>
                <a:lnTo>
                  <a:pt x="619048" y="133146"/>
                </a:lnTo>
                <a:lnTo>
                  <a:pt x="619048" y="111442"/>
                </a:lnTo>
                <a:lnTo>
                  <a:pt x="612114" y="110947"/>
                </a:lnTo>
                <a:lnTo>
                  <a:pt x="602475" y="111315"/>
                </a:lnTo>
                <a:lnTo>
                  <a:pt x="589229" y="113868"/>
                </a:lnTo>
                <a:lnTo>
                  <a:pt x="552932" y="134302"/>
                </a:lnTo>
                <a:lnTo>
                  <a:pt x="520509" y="170014"/>
                </a:lnTo>
                <a:lnTo>
                  <a:pt x="502246" y="204025"/>
                </a:lnTo>
                <a:lnTo>
                  <a:pt x="490054" y="261670"/>
                </a:lnTo>
                <a:lnTo>
                  <a:pt x="490054" y="273685"/>
                </a:lnTo>
                <a:lnTo>
                  <a:pt x="516648" y="304888"/>
                </a:lnTo>
                <a:lnTo>
                  <a:pt x="527977" y="312521"/>
                </a:lnTo>
                <a:lnTo>
                  <a:pt x="538607" y="312521"/>
                </a:lnTo>
                <a:lnTo>
                  <a:pt x="595312" y="290283"/>
                </a:lnTo>
                <a:lnTo>
                  <a:pt x="618578" y="259816"/>
                </a:lnTo>
                <a:lnTo>
                  <a:pt x="619506" y="258432"/>
                </a:lnTo>
                <a:lnTo>
                  <a:pt x="619506" y="250571"/>
                </a:lnTo>
                <a:lnTo>
                  <a:pt x="611644" y="250571"/>
                </a:lnTo>
                <a:lnTo>
                  <a:pt x="607021" y="255651"/>
                </a:lnTo>
                <a:lnTo>
                  <a:pt x="603707" y="259054"/>
                </a:lnTo>
                <a:lnTo>
                  <a:pt x="570001" y="279425"/>
                </a:lnTo>
                <a:lnTo>
                  <a:pt x="560793" y="280162"/>
                </a:lnTo>
                <a:lnTo>
                  <a:pt x="546925" y="280162"/>
                </a:lnTo>
                <a:lnTo>
                  <a:pt x="532130" y="244094"/>
                </a:lnTo>
                <a:lnTo>
                  <a:pt x="532371" y="240309"/>
                </a:lnTo>
                <a:lnTo>
                  <a:pt x="545541" y="205727"/>
                </a:lnTo>
                <a:lnTo>
                  <a:pt x="560133" y="202742"/>
                </a:lnTo>
                <a:lnTo>
                  <a:pt x="579005" y="198069"/>
                </a:lnTo>
                <a:lnTo>
                  <a:pt x="592518" y="193700"/>
                </a:lnTo>
                <a:lnTo>
                  <a:pt x="600430" y="191147"/>
                </a:lnTo>
                <a:lnTo>
                  <a:pt x="641235" y="168706"/>
                </a:lnTo>
                <a:lnTo>
                  <a:pt x="652335" y="139611"/>
                </a:lnTo>
                <a:lnTo>
                  <a:pt x="652335" y="126669"/>
                </a:lnTo>
                <a:close/>
              </a:path>
              <a:path w="1032509" h="440054">
                <a:moveTo>
                  <a:pt x="854824" y="123901"/>
                </a:moveTo>
                <a:lnTo>
                  <a:pt x="842352" y="109562"/>
                </a:lnTo>
                <a:lnTo>
                  <a:pt x="830326" y="109562"/>
                </a:lnTo>
                <a:lnTo>
                  <a:pt x="785482" y="137299"/>
                </a:lnTo>
                <a:lnTo>
                  <a:pt x="750912" y="181902"/>
                </a:lnTo>
                <a:lnTo>
                  <a:pt x="731393" y="214515"/>
                </a:lnTo>
                <a:lnTo>
                  <a:pt x="726300" y="214515"/>
                </a:lnTo>
                <a:lnTo>
                  <a:pt x="726300" y="211734"/>
                </a:lnTo>
                <a:lnTo>
                  <a:pt x="726770" y="209880"/>
                </a:lnTo>
                <a:lnTo>
                  <a:pt x="749122" y="155117"/>
                </a:lnTo>
                <a:lnTo>
                  <a:pt x="751852" y="147180"/>
                </a:lnTo>
                <a:lnTo>
                  <a:pt x="754062" y="138353"/>
                </a:lnTo>
                <a:lnTo>
                  <a:pt x="754964" y="129438"/>
                </a:lnTo>
                <a:lnTo>
                  <a:pt x="754646" y="123952"/>
                </a:lnTo>
                <a:lnTo>
                  <a:pt x="752424" y="117881"/>
                </a:lnTo>
                <a:lnTo>
                  <a:pt x="746391" y="112979"/>
                </a:lnTo>
                <a:lnTo>
                  <a:pt x="734631" y="110947"/>
                </a:lnTo>
                <a:lnTo>
                  <a:pt x="729018" y="111125"/>
                </a:lnTo>
                <a:lnTo>
                  <a:pt x="691629" y="127596"/>
                </a:lnTo>
                <a:lnTo>
                  <a:pt x="680999" y="140081"/>
                </a:lnTo>
                <a:lnTo>
                  <a:pt x="681456" y="145618"/>
                </a:lnTo>
                <a:lnTo>
                  <a:pt x="681456" y="150710"/>
                </a:lnTo>
                <a:lnTo>
                  <a:pt x="687933" y="150710"/>
                </a:lnTo>
                <a:lnTo>
                  <a:pt x="701344" y="141465"/>
                </a:lnTo>
                <a:lnTo>
                  <a:pt x="719366" y="141465"/>
                </a:lnTo>
                <a:lnTo>
                  <a:pt x="719366" y="150253"/>
                </a:lnTo>
                <a:lnTo>
                  <a:pt x="717524" y="155790"/>
                </a:lnTo>
                <a:lnTo>
                  <a:pt x="673595" y="269989"/>
                </a:lnTo>
                <a:lnTo>
                  <a:pt x="669899" y="279234"/>
                </a:lnTo>
                <a:lnTo>
                  <a:pt x="665276" y="294487"/>
                </a:lnTo>
                <a:lnTo>
                  <a:pt x="665276" y="304203"/>
                </a:lnTo>
                <a:lnTo>
                  <a:pt x="677303" y="312978"/>
                </a:lnTo>
                <a:lnTo>
                  <a:pt x="682383" y="312978"/>
                </a:lnTo>
                <a:lnTo>
                  <a:pt x="688390" y="312978"/>
                </a:lnTo>
                <a:lnTo>
                  <a:pt x="694639" y="304431"/>
                </a:lnTo>
                <a:lnTo>
                  <a:pt x="700151" y="296189"/>
                </a:lnTo>
                <a:lnTo>
                  <a:pt x="705662" y="287058"/>
                </a:lnTo>
                <a:lnTo>
                  <a:pt x="724395" y="254381"/>
                </a:lnTo>
                <a:lnTo>
                  <a:pt x="733742" y="238912"/>
                </a:lnTo>
                <a:lnTo>
                  <a:pt x="768248" y="184746"/>
                </a:lnTo>
                <a:lnTo>
                  <a:pt x="799592" y="145821"/>
                </a:lnTo>
                <a:lnTo>
                  <a:pt x="808596" y="142392"/>
                </a:lnTo>
                <a:lnTo>
                  <a:pt x="817384" y="142392"/>
                </a:lnTo>
                <a:lnTo>
                  <a:pt x="818769" y="159029"/>
                </a:lnTo>
                <a:lnTo>
                  <a:pt x="819696" y="176593"/>
                </a:lnTo>
                <a:lnTo>
                  <a:pt x="838187" y="176593"/>
                </a:lnTo>
                <a:lnTo>
                  <a:pt x="848982" y="159270"/>
                </a:lnTo>
                <a:lnTo>
                  <a:pt x="851712" y="153276"/>
                </a:lnTo>
                <a:lnTo>
                  <a:pt x="853922" y="145249"/>
                </a:lnTo>
                <a:lnTo>
                  <a:pt x="854824" y="134988"/>
                </a:lnTo>
                <a:lnTo>
                  <a:pt x="854824" y="123901"/>
                </a:lnTo>
                <a:close/>
              </a:path>
              <a:path w="1032509" h="440054">
                <a:moveTo>
                  <a:pt x="1032357" y="124815"/>
                </a:moveTo>
                <a:lnTo>
                  <a:pt x="1024966" y="113728"/>
                </a:lnTo>
                <a:lnTo>
                  <a:pt x="1015250" y="107251"/>
                </a:lnTo>
                <a:lnTo>
                  <a:pt x="1009243" y="107251"/>
                </a:lnTo>
                <a:lnTo>
                  <a:pt x="1000925" y="114185"/>
                </a:lnTo>
                <a:lnTo>
                  <a:pt x="1000493" y="143141"/>
                </a:lnTo>
                <a:lnTo>
                  <a:pt x="996708" y="178396"/>
                </a:lnTo>
                <a:lnTo>
                  <a:pt x="986116" y="221183"/>
                </a:lnTo>
                <a:lnTo>
                  <a:pt x="962545" y="276466"/>
                </a:lnTo>
                <a:lnTo>
                  <a:pt x="958392" y="276466"/>
                </a:lnTo>
                <a:lnTo>
                  <a:pt x="958392" y="270446"/>
                </a:lnTo>
                <a:lnTo>
                  <a:pt x="958850" y="260273"/>
                </a:lnTo>
                <a:lnTo>
                  <a:pt x="958634" y="227164"/>
                </a:lnTo>
                <a:lnTo>
                  <a:pt x="952804" y="174637"/>
                </a:lnTo>
                <a:lnTo>
                  <a:pt x="941158" y="132778"/>
                </a:lnTo>
                <a:lnTo>
                  <a:pt x="912152" y="110020"/>
                </a:lnTo>
                <a:lnTo>
                  <a:pt x="908532" y="110172"/>
                </a:lnTo>
                <a:lnTo>
                  <a:pt x="872959" y="134086"/>
                </a:lnTo>
                <a:lnTo>
                  <a:pt x="858062" y="172897"/>
                </a:lnTo>
                <a:lnTo>
                  <a:pt x="858062" y="178447"/>
                </a:lnTo>
                <a:lnTo>
                  <a:pt x="860374" y="185851"/>
                </a:lnTo>
                <a:lnTo>
                  <a:pt x="864539" y="185851"/>
                </a:lnTo>
                <a:lnTo>
                  <a:pt x="870089" y="177063"/>
                </a:lnTo>
                <a:lnTo>
                  <a:pt x="871016" y="173367"/>
                </a:lnTo>
                <a:lnTo>
                  <a:pt x="874242" y="164122"/>
                </a:lnTo>
                <a:lnTo>
                  <a:pt x="890422" y="142849"/>
                </a:lnTo>
                <a:lnTo>
                  <a:pt x="901522" y="142849"/>
                </a:lnTo>
                <a:lnTo>
                  <a:pt x="918400" y="184924"/>
                </a:lnTo>
                <a:lnTo>
                  <a:pt x="922794" y="239471"/>
                </a:lnTo>
                <a:lnTo>
                  <a:pt x="922731" y="249478"/>
                </a:lnTo>
                <a:lnTo>
                  <a:pt x="918857" y="297268"/>
                </a:lnTo>
                <a:lnTo>
                  <a:pt x="905217" y="342569"/>
                </a:lnTo>
                <a:lnTo>
                  <a:pt x="886040" y="375615"/>
                </a:lnTo>
                <a:lnTo>
                  <a:pt x="854519" y="404888"/>
                </a:lnTo>
                <a:lnTo>
                  <a:pt x="844194" y="406831"/>
                </a:lnTo>
                <a:lnTo>
                  <a:pt x="839114" y="406831"/>
                </a:lnTo>
                <a:lnTo>
                  <a:pt x="831253" y="402678"/>
                </a:lnTo>
                <a:lnTo>
                  <a:pt x="821080" y="394347"/>
                </a:lnTo>
                <a:lnTo>
                  <a:pt x="813689" y="389724"/>
                </a:lnTo>
                <a:lnTo>
                  <a:pt x="801204" y="389724"/>
                </a:lnTo>
                <a:lnTo>
                  <a:pt x="787793" y="406374"/>
                </a:lnTo>
                <a:lnTo>
                  <a:pt x="787793" y="427177"/>
                </a:lnTo>
                <a:lnTo>
                  <a:pt x="803516" y="439661"/>
                </a:lnTo>
                <a:lnTo>
                  <a:pt x="813219" y="439661"/>
                </a:lnTo>
                <a:lnTo>
                  <a:pt x="858761" y="419087"/>
                </a:lnTo>
                <a:lnTo>
                  <a:pt x="893940" y="386918"/>
                </a:lnTo>
                <a:lnTo>
                  <a:pt x="929195" y="345744"/>
                </a:lnTo>
                <a:lnTo>
                  <a:pt x="974636" y="281749"/>
                </a:lnTo>
                <a:lnTo>
                  <a:pt x="999540" y="237629"/>
                </a:lnTo>
                <a:lnTo>
                  <a:pt x="1020051" y="192151"/>
                </a:lnTo>
                <a:lnTo>
                  <a:pt x="1032357" y="130835"/>
                </a:lnTo>
                <a:lnTo>
                  <a:pt x="1032357" y="12481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4" name="object 1104"/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16650563" y="6922003"/>
            <a:ext cx="1974096" cy="334255"/>
          </a:xfrm>
          <a:prstGeom prst="rect">
            <a:avLst/>
          </a:prstGeom>
        </p:spPr>
      </p:pic>
      <p:grpSp>
        <p:nvGrpSpPr>
          <p:cNvPr id="1105" name="object 1105"/>
          <p:cNvGrpSpPr/>
          <p:nvPr/>
        </p:nvGrpSpPr>
        <p:grpSpPr>
          <a:xfrm>
            <a:off x="15436056" y="7538887"/>
            <a:ext cx="593725" cy="335280"/>
            <a:chOff x="15436056" y="7538887"/>
            <a:chExt cx="593725" cy="335280"/>
          </a:xfrm>
        </p:grpSpPr>
        <p:sp>
          <p:nvSpPr>
            <p:cNvPr id="1106" name="object 1106"/>
            <p:cNvSpPr/>
            <p:nvPr/>
          </p:nvSpPr>
          <p:spPr>
            <a:xfrm>
              <a:off x="15436056" y="7538887"/>
              <a:ext cx="212725" cy="335280"/>
            </a:xfrm>
            <a:custGeom>
              <a:avLst/>
              <a:gdLst/>
              <a:ahLst/>
              <a:cxnLst/>
              <a:rect l="l" t="t" r="r" b="b"/>
              <a:pathLst>
                <a:path w="212725" h="335279">
                  <a:moveTo>
                    <a:pt x="126211" y="0"/>
                  </a:moveTo>
                  <a:lnTo>
                    <a:pt x="68498" y="13118"/>
                  </a:lnTo>
                  <a:lnTo>
                    <a:pt x="50392" y="21729"/>
                  </a:lnTo>
                  <a:lnTo>
                    <a:pt x="50392" y="25889"/>
                  </a:lnTo>
                  <a:lnTo>
                    <a:pt x="59176" y="30050"/>
                  </a:lnTo>
                  <a:lnTo>
                    <a:pt x="67035" y="32362"/>
                  </a:lnTo>
                  <a:lnTo>
                    <a:pt x="76744" y="37910"/>
                  </a:lnTo>
                  <a:lnTo>
                    <a:pt x="76643" y="45271"/>
                  </a:lnTo>
                  <a:lnTo>
                    <a:pt x="75935" y="50681"/>
                  </a:lnTo>
                  <a:lnTo>
                    <a:pt x="74014" y="59299"/>
                  </a:lnTo>
                  <a:lnTo>
                    <a:pt x="3236" y="296808"/>
                  </a:lnTo>
                  <a:lnTo>
                    <a:pt x="0" y="312526"/>
                  </a:lnTo>
                  <a:lnTo>
                    <a:pt x="0" y="325009"/>
                  </a:lnTo>
                  <a:lnTo>
                    <a:pt x="9246" y="334718"/>
                  </a:lnTo>
                  <a:lnTo>
                    <a:pt x="13869" y="334718"/>
                  </a:lnTo>
                  <a:lnTo>
                    <a:pt x="19416" y="334718"/>
                  </a:lnTo>
                  <a:lnTo>
                    <a:pt x="25426" y="326396"/>
                  </a:lnTo>
                  <a:lnTo>
                    <a:pt x="30627" y="318479"/>
                  </a:lnTo>
                  <a:lnTo>
                    <a:pt x="35655" y="309818"/>
                  </a:lnTo>
                  <a:lnTo>
                    <a:pt x="42995" y="296345"/>
                  </a:lnTo>
                  <a:lnTo>
                    <a:pt x="67772" y="254758"/>
                  </a:lnTo>
                  <a:lnTo>
                    <a:pt x="98010" y="208794"/>
                  </a:lnTo>
                  <a:lnTo>
                    <a:pt x="128942" y="171584"/>
                  </a:lnTo>
                  <a:lnTo>
                    <a:pt x="155800" y="156263"/>
                  </a:lnTo>
                  <a:lnTo>
                    <a:pt x="160329" y="156581"/>
                  </a:lnTo>
                  <a:lnTo>
                    <a:pt x="165335" y="158806"/>
                  </a:lnTo>
                  <a:lnTo>
                    <a:pt x="169388" y="164845"/>
                  </a:lnTo>
                  <a:lnTo>
                    <a:pt x="171056" y="176605"/>
                  </a:lnTo>
                  <a:lnTo>
                    <a:pt x="170919" y="184110"/>
                  </a:lnTo>
                  <a:lnTo>
                    <a:pt x="162273" y="232546"/>
                  </a:lnTo>
                  <a:lnTo>
                    <a:pt x="149183" y="271218"/>
                  </a:lnTo>
                  <a:lnTo>
                    <a:pt x="125208" y="309048"/>
                  </a:lnTo>
                  <a:lnTo>
                    <a:pt x="117428" y="311602"/>
                  </a:lnTo>
                  <a:lnTo>
                    <a:pt x="113730" y="311602"/>
                  </a:lnTo>
                  <a:lnTo>
                    <a:pt x="108181" y="308366"/>
                  </a:lnTo>
                  <a:lnTo>
                    <a:pt x="99860" y="300968"/>
                  </a:lnTo>
                  <a:lnTo>
                    <a:pt x="95237" y="298195"/>
                  </a:lnTo>
                  <a:lnTo>
                    <a:pt x="86915" y="298195"/>
                  </a:lnTo>
                  <a:lnTo>
                    <a:pt x="77668" y="310677"/>
                  </a:lnTo>
                  <a:lnTo>
                    <a:pt x="77668" y="319924"/>
                  </a:lnTo>
                  <a:lnTo>
                    <a:pt x="92925" y="333331"/>
                  </a:lnTo>
                  <a:lnTo>
                    <a:pt x="99397" y="333331"/>
                  </a:lnTo>
                  <a:lnTo>
                    <a:pt x="136083" y="317919"/>
                  </a:lnTo>
                  <a:lnTo>
                    <a:pt x="173484" y="280742"/>
                  </a:lnTo>
                  <a:lnTo>
                    <a:pt x="196485" y="238093"/>
                  </a:lnTo>
                  <a:lnTo>
                    <a:pt x="210895" y="190309"/>
                  </a:lnTo>
                  <a:lnTo>
                    <a:pt x="212665" y="166434"/>
                  </a:lnTo>
                  <a:lnTo>
                    <a:pt x="212524" y="161739"/>
                  </a:lnTo>
                  <a:lnTo>
                    <a:pt x="188990" y="131074"/>
                  </a:lnTo>
                  <a:lnTo>
                    <a:pt x="178916" y="129911"/>
                  </a:lnTo>
                  <a:lnTo>
                    <a:pt x="171696" y="130352"/>
                  </a:lnTo>
                  <a:lnTo>
                    <a:pt x="124594" y="158112"/>
                  </a:lnTo>
                  <a:lnTo>
                    <a:pt x="83906" y="202148"/>
                  </a:lnTo>
                  <a:lnTo>
                    <a:pt x="61949" y="233470"/>
                  </a:lnTo>
                  <a:lnTo>
                    <a:pt x="59176" y="233008"/>
                  </a:lnTo>
                  <a:lnTo>
                    <a:pt x="123438" y="19879"/>
                  </a:lnTo>
                  <a:lnTo>
                    <a:pt x="126211" y="10171"/>
                  </a:lnTo>
                  <a:lnTo>
                    <a:pt x="12621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7" name="object 1107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15649184" y="7666025"/>
              <a:ext cx="380024" cy="206193"/>
            </a:xfrm>
            <a:prstGeom prst="rect">
              <a:avLst/>
            </a:prstGeom>
          </p:spPr>
        </p:pic>
      </p:grpSp>
      <p:pic>
        <p:nvPicPr>
          <p:cNvPr id="1108" name="object 1108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16117512" y="7666025"/>
            <a:ext cx="216364" cy="206193"/>
          </a:xfrm>
          <a:prstGeom prst="rect">
            <a:avLst/>
          </a:prstGeom>
        </p:spPr>
      </p:pic>
      <p:grpSp>
        <p:nvGrpSpPr>
          <p:cNvPr id="1109" name="object 1109"/>
          <p:cNvGrpSpPr/>
          <p:nvPr/>
        </p:nvGrpSpPr>
        <p:grpSpPr>
          <a:xfrm>
            <a:off x="16473034" y="7538425"/>
            <a:ext cx="654050" cy="335280"/>
            <a:chOff x="16473034" y="7538425"/>
            <a:chExt cx="654050" cy="335280"/>
          </a:xfrm>
        </p:grpSpPr>
        <p:pic>
          <p:nvPicPr>
            <p:cNvPr id="1110" name="object 1110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16473034" y="7669724"/>
              <a:ext cx="351361" cy="203419"/>
            </a:xfrm>
            <a:prstGeom prst="rect">
              <a:avLst/>
            </a:prstGeom>
          </p:spPr>
        </p:pic>
        <p:sp>
          <p:nvSpPr>
            <p:cNvPr id="1111" name="object 1111"/>
            <p:cNvSpPr/>
            <p:nvPr/>
          </p:nvSpPr>
          <p:spPr>
            <a:xfrm>
              <a:off x="16828141" y="7538425"/>
              <a:ext cx="144145" cy="334010"/>
            </a:xfrm>
            <a:custGeom>
              <a:avLst/>
              <a:gdLst/>
              <a:ahLst/>
              <a:cxnLst/>
              <a:rect l="l" t="t" r="r" b="b"/>
              <a:pathLst>
                <a:path w="144144" h="334009">
                  <a:moveTo>
                    <a:pt x="140545" y="0"/>
                  </a:moveTo>
                  <a:lnTo>
                    <a:pt x="134072" y="0"/>
                  </a:lnTo>
                  <a:lnTo>
                    <a:pt x="108905" y="4478"/>
                  </a:lnTo>
                  <a:lnTo>
                    <a:pt x="90614" y="8321"/>
                  </a:lnTo>
                  <a:lnTo>
                    <a:pt x="74433" y="13407"/>
                  </a:lnTo>
                  <a:lnTo>
                    <a:pt x="68423" y="16181"/>
                  </a:lnTo>
                  <a:lnTo>
                    <a:pt x="65648" y="18954"/>
                  </a:lnTo>
                  <a:lnTo>
                    <a:pt x="81830" y="26814"/>
                  </a:lnTo>
                  <a:lnTo>
                    <a:pt x="89227" y="38834"/>
                  </a:lnTo>
                  <a:lnTo>
                    <a:pt x="89227" y="49930"/>
                  </a:lnTo>
                  <a:lnTo>
                    <a:pt x="85529" y="61025"/>
                  </a:lnTo>
                  <a:lnTo>
                    <a:pt x="1386" y="304667"/>
                  </a:lnTo>
                  <a:lnTo>
                    <a:pt x="0" y="307441"/>
                  </a:lnTo>
                  <a:lnTo>
                    <a:pt x="0" y="319461"/>
                  </a:lnTo>
                  <a:lnTo>
                    <a:pt x="14794" y="333793"/>
                  </a:lnTo>
                  <a:lnTo>
                    <a:pt x="22653" y="333793"/>
                  </a:lnTo>
                  <a:lnTo>
                    <a:pt x="63890" y="317027"/>
                  </a:lnTo>
                  <a:lnTo>
                    <a:pt x="94544" y="290566"/>
                  </a:lnTo>
                  <a:lnTo>
                    <a:pt x="110493" y="259360"/>
                  </a:lnTo>
                  <a:lnTo>
                    <a:pt x="110493" y="256123"/>
                  </a:lnTo>
                  <a:lnTo>
                    <a:pt x="109569" y="252887"/>
                  </a:lnTo>
                  <a:lnTo>
                    <a:pt x="104021" y="252887"/>
                  </a:lnTo>
                  <a:lnTo>
                    <a:pt x="94641" y="264918"/>
                  </a:lnTo>
                  <a:lnTo>
                    <a:pt x="89660" y="270658"/>
                  </a:lnTo>
                  <a:lnTo>
                    <a:pt x="82787" y="277856"/>
                  </a:lnTo>
                  <a:lnTo>
                    <a:pt x="73739" y="286405"/>
                  </a:lnTo>
                  <a:lnTo>
                    <a:pt x="60101" y="298657"/>
                  </a:lnTo>
                  <a:lnTo>
                    <a:pt x="47618" y="298657"/>
                  </a:lnTo>
                  <a:lnTo>
                    <a:pt x="47618" y="286174"/>
                  </a:lnTo>
                  <a:lnTo>
                    <a:pt x="143318" y="12482"/>
                  </a:lnTo>
                  <a:lnTo>
                    <a:pt x="143781" y="7859"/>
                  </a:lnTo>
                  <a:lnTo>
                    <a:pt x="143781" y="4623"/>
                  </a:lnTo>
                  <a:lnTo>
                    <a:pt x="14054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2" name="object 1112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16964524" y="7671111"/>
              <a:ext cx="162274" cy="201570"/>
            </a:xfrm>
            <a:prstGeom prst="rect">
              <a:avLst/>
            </a:prstGeom>
          </p:spPr>
        </p:pic>
      </p:grpSp>
      <p:pic>
        <p:nvPicPr>
          <p:cNvPr id="1113" name="object 1113"/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17234056" y="7620718"/>
            <a:ext cx="316225" cy="251500"/>
          </a:xfrm>
          <a:prstGeom prst="rect">
            <a:avLst/>
          </a:prstGeom>
        </p:spPr>
      </p:pic>
      <p:grpSp>
        <p:nvGrpSpPr>
          <p:cNvPr id="1114" name="object 1114"/>
          <p:cNvGrpSpPr/>
          <p:nvPr/>
        </p:nvGrpSpPr>
        <p:grpSpPr>
          <a:xfrm>
            <a:off x="17601136" y="7538425"/>
            <a:ext cx="886460" cy="461645"/>
            <a:chOff x="17601136" y="7538425"/>
            <a:chExt cx="886460" cy="461645"/>
          </a:xfrm>
        </p:grpSpPr>
        <p:sp>
          <p:nvSpPr>
            <p:cNvPr id="1115" name="object 1115"/>
            <p:cNvSpPr/>
            <p:nvPr/>
          </p:nvSpPr>
          <p:spPr>
            <a:xfrm>
              <a:off x="17601134" y="7538434"/>
              <a:ext cx="413384" cy="459740"/>
            </a:xfrm>
            <a:custGeom>
              <a:avLst/>
              <a:gdLst/>
              <a:ahLst/>
              <a:cxnLst/>
              <a:rect l="l" t="t" r="r" b="b"/>
              <a:pathLst>
                <a:path w="413384" h="459740">
                  <a:moveTo>
                    <a:pt x="268605" y="191858"/>
                  </a:moveTo>
                  <a:lnTo>
                    <a:pt x="268363" y="183515"/>
                  </a:lnTo>
                  <a:lnTo>
                    <a:pt x="266636" y="172821"/>
                  </a:lnTo>
                  <a:lnTo>
                    <a:pt x="261975" y="160832"/>
                  </a:lnTo>
                  <a:lnTo>
                    <a:pt x="255460" y="152095"/>
                  </a:lnTo>
                  <a:lnTo>
                    <a:pt x="252882" y="148628"/>
                  </a:lnTo>
                  <a:lnTo>
                    <a:pt x="247688" y="143903"/>
                  </a:lnTo>
                  <a:lnTo>
                    <a:pt x="238836" y="138658"/>
                  </a:lnTo>
                  <a:lnTo>
                    <a:pt x="228092" y="135458"/>
                  </a:lnTo>
                  <a:lnTo>
                    <a:pt x="225602" y="134721"/>
                  </a:lnTo>
                  <a:lnTo>
                    <a:pt x="225602" y="197408"/>
                  </a:lnTo>
                  <a:lnTo>
                    <a:pt x="225399" y="205397"/>
                  </a:lnTo>
                  <a:lnTo>
                    <a:pt x="212432" y="251040"/>
                  </a:lnTo>
                  <a:lnTo>
                    <a:pt x="192925" y="284327"/>
                  </a:lnTo>
                  <a:lnTo>
                    <a:pt x="159080" y="315506"/>
                  </a:lnTo>
                  <a:lnTo>
                    <a:pt x="149326" y="317614"/>
                  </a:lnTo>
                  <a:lnTo>
                    <a:pt x="136385" y="317614"/>
                  </a:lnTo>
                  <a:lnTo>
                    <a:pt x="131762" y="304660"/>
                  </a:lnTo>
                  <a:lnTo>
                    <a:pt x="129908" y="300507"/>
                  </a:lnTo>
                  <a:lnTo>
                    <a:pt x="129933" y="284251"/>
                  </a:lnTo>
                  <a:lnTo>
                    <a:pt x="132270" y="277698"/>
                  </a:lnTo>
                  <a:lnTo>
                    <a:pt x="169976" y="164579"/>
                  </a:lnTo>
                  <a:lnTo>
                    <a:pt x="173824" y="153022"/>
                  </a:lnTo>
                  <a:lnTo>
                    <a:pt x="179844" y="152095"/>
                  </a:lnTo>
                  <a:lnTo>
                    <a:pt x="189547" y="152095"/>
                  </a:lnTo>
                  <a:lnTo>
                    <a:pt x="222135" y="172148"/>
                  </a:lnTo>
                  <a:lnTo>
                    <a:pt x="225602" y="197408"/>
                  </a:lnTo>
                  <a:lnTo>
                    <a:pt x="225602" y="134721"/>
                  </a:lnTo>
                  <a:lnTo>
                    <a:pt x="224650" y="134429"/>
                  </a:lnTo>
                  <a:lnTo>
                    <a:pt x="203415" y="132676"/>
                  </a:lnTo>
                  <a:lnTo>
                    <a:pt x="191401" y="132676"/>
                  </a:lnTo>
                  <a:lnTo>
                    <a:pt x="181686" y="134988"/>
                  </a:lnTo>
                  <a:lnTo>
                    <a:pt x="180301" y="135458"/>
                  </a:lnTo>
                  <a:lnTo>
                    <a:pt x="178447" y="133146"/>
                  </a:lnTo>
                  <a:lnTo>
                    <a:pt x="178447" y="129908"/>
                  </a:lnTo>
                  <a:lnTo>
                    <a:pt x="179374" y="126212"/>
                  </a:lnTo>
                  <a:lnTo>
                    <a:pt x="186309" y="102171"/>
                  </a:lnTo>
                  <a:lnTo>
                    <a:pt x="186778" y="100317"/>
                  </a:lnTo>
                  <a:lnTo>
                    <a:pt x="186778" y="88760"/>
                  </a:lnTo>
                  <a:lnTo>
                    <a:pt x="165049" y="88760"/>
                  </a:lnTo>
                  <a:lnTo>
                    <a:pt x="142392" y="130835"/>
                  </a:lnTo>
                  <a:lnTo>
                    <a:pt x="139153" y="140081"/>
                  </a:lnTo>
                  <a:lnTo>
                    <a:pt x="98704" y="154647"/>
                  </a:lnTo>
                  <a:lnTo>
                    <a:pt x="85064" y="161340"/>
                  </a:lnTo>
                  <a:lnTo>
                    <a:pt x="82753" y="162267"/>
                  </a:lnTo>
                  <a:lnTo>
                    <a:pt x="73964" y="165963"/>
                  </a:lnTo>
                  <a:lnTo>
                    <a:pt x="73964" y="177533"/>
                  </a:lnTo>
                  <a:lnTo>
                    <a:pt x="82753" y="177533"/>
                  </a:lnTo>
                  <a:lnTo>
                    <a:pt x="84607" y="176606"/>
                  </a:lnTo>
                  <a:lnTo>
                    <a:pt x="89446" y="174612"/>
                  </a:lnTo>
                  <a:lnTo>
                    <a:pt x="96685" y="172034"/>
                  </a:lnTo>
                  <a:lnTo>
                    <a:pt x="106768" y="169087"/>
                  </a:lnTo>
                  <a:lnTo>
                    <a:pt x="120205" y="165963"/>
                  </a:lnTo>
                  <a:lnTo>
                    <a:pt x="127596" y="164579"/>
                  </a:lnTo>
                  <a:lnTo>
                    <a:pt x="127596" y="171513"/>
                  </a:lnTo>
                  <a:lnTo>
                    <a:pt x="39293" y="426720"/>
                  </a:lnTo>
                  <a:lnTo>
                    <a:pt x="12484" y="445668"/>
                  </a:lnTo>
                  <a:lnTo>
                    <a:pt x="7861" y="447065"/>
                  </a:lnTo>
                  <a:lnTo>
                    <a:pt x="457" y="451688"/>
                  </a:lnTo>
                  <a:lnTo>
                    <a:pt x="0" y="454914"/>
                  </a:lnTo>
                  <a:lnTo>
                    <a:pt x="0" y="457225"/>
                  </a:lnTo>
                  <a:lnTo>
                    <a:pt x="4152" y="459536"/>
                  </a:lnTo>
                  <a:lnTo>
                    <a:pt x="10388" y="459511"/>
                  </a:lnTo>
                  <a:lnTo>
                    <a:pt x="16751" y="459308"/>
                  </a:lnTo>
                  <a:lnTo>
                    <a:pt x="26543" y="458762"/>
                  </a:lnTo>
                  <a:lnTo>
                    <a:pt x="46228" y="457225"/>
                  </a:lnTo>
                  <a:lnTo>
                    <a:pt x="60566" y="456311"/>
                  </a:lnTo>
                  <a:lnTo>
                    <a:pt x="68884" y="456311"/>
                  </a:lnTo>
                  <a:lnTo>
                    <a:pt x="101244" y="456768"/>
                  </a:lnTo>
                  <a:lnTo>
                    <a:pt x="113728" y="456768"/>
                  </a:lnTo>
                  <a:lnTo>
                    <a:pt x="113728" y="456311"/>
                  </a:lnTo>
                  <a:lnTo>
                    <a:pt x="113728" y="446138"/>
                  </a:lnTo>
                  <a:lnTo>
                    <a:pt x="101244" y="443826"/>
                  </a:lnTo>
                  <a:lnTo>
                    <a:pt x="94792" y="442544"/>
                  </a:lnTo>
                  <a:lnTo>
                    <a:pt x="87668" y="440067"/>
                  </a:lnTo>
                  <a:lnTo>
                    <a:pt x="81889" y="435648"/>
                  </a:lnTo>
                  <a:lnTo>
                    <a:pt x="79514" y="428561"/>
                  </a:lnTo>
                  <a:lnTo>
                    <a:pt x="79514" y="425792"/>
                  </a:lnTo>
                  <a:lnTo>
                    <a:pt x="80899" y="422097"/>
                  </a:lnTo>
                  <a:lnTo>
                    <a:pt x="109562" y="332867"/>
                  </a:lnTo>
                  <a:lnTo>
                    <a:pt x="111417" y="327317"/>
                  </a:lnTo>
                  <a:lnTo>
                    <a:pt x="114655" y="322694"/>
                  </a:lnTo>
                  <a:lnTo>
                    <a:pt x="118808" y="322694"/>
                  </a:lnTo>
                  <a:lnTo>
                    <a:pt x="122516" y="325005"/>
                  </a:lnTo>
                  <a:lnTo>
                    <a:pt x="129451" y="329171"/>
                  </a:lnTo>
                  <a:lnTo>
                    <a:pt x="139153" y="333794"/>
                  </a:lnTo>
                  <a:lnTo>
                    <a:pt x="143776" y="333794"/>
                  </a:lnTo>
                  <a:lnTo>
                    <a:pt x="153289" y="333438"/>
                  </a:lnTo>
                  <a:lnTo>
                    <a:pt x="166484" y="331012"/>
                  </a:lnTo>
                  <a:lnTo>
                    <a:pt x="183235" y="324434"/>
                  </a:lnTo>
                  <a:lnTo>
                    <a:pt x="185966" y="322694"/>
                  </a:lnTo>
                  <a:lnTo>
                    <a:pt x="193967" y="317614"/>
                  </a:lnTo>
                  <a:lnTo>
                    <a:pt x="223875" y="293535"/>
                  </a:lnTo>
                  <a:lnTo>
                    <a:pt x="250571" y="255892"/>
                  </a:lnTo>
                  <a:lnTo>
                    <a:pt x="266636" y="213169"/>
                  </a:lnTo>
                  <a:lnTo>
                    <a:pt x="268605" y="191858"/>
                  </a:lnTo>
                  <a:close/>
                </a:path>
                <a:path w="413384" h="459740">
                  <a:moveTo>
                    <a:pt x="412851" y="4622"/>
                  </a:moveTo>
                  <a:lnTo>
                    <a:pt x="409613" y="0"/>
                  </a:lnTo>
                  <a:lnTo>
                    <a:pt x="403136" y="0"/>
                  </a:lnTo>
                  <a:lnTo>
                    <a:pt x="359676" y="8318"/>
                  </a:lnTo>
                  <a:lnTo>
                    <a:pt x="334721" y="18948"/>
                  </a:lnTo>
                  <a:lnTo>
                    <a:pt x="350901" y="26809"/>
                  </a:lnTo>
                  <a:lnTo>
                    <a:pt x="358292" y="38836"/>
                  </a:lnTo>
                  <a:lnTo>
                    <a:pt x="358292" y="49923"/>
                  </a:lnTo>
                  <a:lnTo>
                    <a:pt x="354596" y="61023"/>
                  </a:lnTo>
                  <a:lnTo>
                    <a:pt x="270459" y="304660"/>
                  </a:lnTo>
                  <a:lnTo>
                    <a:pt x="269062" y="307441"/>
                  </a:lnTo>
                  <a:lnTo>
                    <a:pt x="269062" y="319455"/>
                  </a:lnTo>
                  <a:lnTo>
                    <a:pt x="283857" y="333794"/>
                  </a:lnTo>
                  <a:lnTo>
                    <a:pt x="291719" y="333794"/>
                  </a:lnTo>
                  <a:lnTo>
                    <a:pt x="332955" y="317030"/>
                  </a:lnTo>
                  <a:lnTo>
                    <a:pt x="363613" y="290563"/>
                  </a:lnTo>
                  <a:lnTo>
                    <a:pt x="379564" y="259359"/>
                  </a:lnTo>
                  <a:lnTo>
                    <a:pt x="379564" y="256120"/>
                  </a:lnTo>
                  <a:lnTo>
                    <a:pt x="378637" y="252882"/>
                  </a:lnTo>
                  <a:lnTo>
                    <a:pt x="373087" y="252882"/>
                  </a:lnTo>
                  <a:lnTo>
                    <a:pt x="363702" y="264922"/>
                  </a:lnTo>
                  <a:lnTo>
                    <a:pt x="358724" y="270662"/>
                  </a:lnTo>
                  <a:lnTo>
                    <a:pt x="351853" y="277850"/>
                  </a:lnTo>
                  <a:lnTo>
                    <a:pt x="342811" y="286397"/>
                  </a:lnTo>
                  <a:lnTo>
                    <a:pt x="329171" y="298653"/>
                  </a:lnTo>
                  <a:lnTo>
                    <a:pt x="316687" y="298653"/>
                  </a:lnTo>
                  <a:lnTo>
                    <a:pt x="316687" y="286169"/>
                  </a:lnTo>
                  <a:lnTo>
                    <a:pt x="412381" y="12484"/>
                  </a:lnTo>
                  <a:lnTo>
                    <a:pt x="412851" y="7861"/>
                  </a:lnTo>
                  <a:lnTo>
                    <a:pt x="412851" y="462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6" name="object 1116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17995956" y="7666025"/>
              <a:ext cx="216364" cy="206193"/>
            </a:xfrm>
            <a:prstGeom prst="rect">
              <a:avLst/>
            </a:prstGeom>
          </p:spPr>
        </p:pic>
        <p:sp>
          <p:nvSpPr>
            <p:cNvPr id="1117" name="object 1117"/>
            <p:cNvSpPr/>
            <p:nvPr/>
          </p:nvSpPr>
          <p:spPr>
            <a:xfrm>
              <a:off x="18176710" y="7667415"/>
              <a:ext cx="311150" cy="332740"/>
            </a:xfrm>
            <a:custGeom>
              <a:avLst/>
              <a:gdLst/>
              <a:ahLst/>
              <a:cxnLst/>
              <a:rect l="l" t="t" r="r" b="b"/>
              <a:pathLst>
                <a:path w="311150" h="332740">
                  <a:moveTo>
                    <a:pt x="244576" y="17576"/>
                  </a:moveTo>
                  <a:lnTo>
                    <a:pt x="237172" y="6477"/>
                  </a:lnTo>
                  <a:lnTo>
                    <a:pt x="227469" y="0"/>
                  </a:lnTo>
                  <a:lnTo>
                    <a:pt x="221462" y="0"/>
                  </a:lnTo>
                  <a:lnTo>
                    <a:pt x="213131" y="6934"/>
                  </a:lnTo>
                  <a:lnTo>
                    <a:pt x="212712" y="35902"/>
                  </a:lnTo>
                  <a:lnTo>
                    <a:pt x="208915" y="71145"/>
                  </a:lnTo>
                  <a:lnTo>
                    <a:pt x="198335" y="113931"/>
                  </a:lnTo>
                  <a:lnTo>
                    <a:pt x="174764" y="169214"/>
                  </a:lnTo>
                  <a:lnTo>
                    <a:pt x="170599" y="169214"/>
                  </a:lnTo>
                  <a:lnTo>
                    <a:pt x="170599" y="163207"/>
                  </a:lnTo>
                  <a:lnTo>
                    <a:pt x="171069" y="153035"/>
                  </a:lnTo>
                  <a:lnTo>
                    <a:pt x="170840" y="119913"/>
                  </a:lnTo>
                  <a:lnTo>
                    <a:pt x="165023" y="67386"/>
                  </a:lnTo>
                  <a:lnTo>
                    <a:pt x="153365" y="25527"/>
                  </a:lnTo>
                  <a:lnTo>
                    <a:pt x="124371" y="2781"/>
                  </a:lnTo>
                  <a:lnTo>
                    <a:pt x="120738" y="2921"/>
                  </a:lnTo>
                  <a:lnTo>
                    <a:pt x="85166" y="26835"/>
                  </a:lnTo>
                  <a:lnTo>
                    <a:pt x="70281" y="65646"/>
                  </a:lnTo>
                  <a:lnTo>
                    <a:pt x="70281" y="71196"/>
                  </a:lnTo>
                  <a:lnTo>
                    <a:pt x="72593" y="78600"/>
                  </a:lnTo>
                  <a:lnTo>
                    <a:pt x="76746" y="78600"/>
                  </a:lnTo>
                  <a:lnTo>
                    <a:pt x="82296" y="69811"/>
                  </a:lnTo>
                  <a:lnTo>
                    <a:pt x="83223" y="66116"/>
                  </a:lnTo>
                  <a:lnTo>
                    <a:pt x="86461" y="56870"/>
                  </a:lnTo>
                  <a:lnTo>
                    <a:pt x="102641" y="35598"/>
                  </a:lnTo>
                  <a:lnTo>
                    <a:pt x="113741" y="35598"/>
                  </a:lnTo>
                  <a:lnTo>
                    <a:pt x="130606" y="77673"/>
                  </a:lnTo>
                  <a:lnTo>
                    <a:pt x="135001" y="132232"/>
                  </a:lnTo>
                  <a:lnTo>
                    <a:pt x="134937" y="142227"/>
                  </a:lnTo>
                  <a:lnTo>
                    <a:pt x="131076" y="190017"/>
                  </a:lnTo>
                  <a:lnTo>
                    <a:pt x="117436" y="235318"/>
                  </a:lnTo>
                  <a:lnTo>
                    <a:pt x="98259" y="268363"/>
                  </a:lnTo>
                  <a:lnTo>
                    <a:pt x="66725" y="297637"/>
                  </a:lnTo>
                  <a:lnTo>
                    <a:pt x="56413" y="299580"/>
                  </a:lnTo>
                  <a:lnTo>
                    <a:pt x="51320" y="299580"/>
                  </a:lnTo>
                  <a:lnTo>
                    <a:pt x="43459" y="295427"/>
                  </a:lnTo>
                  <a:lnTo>
                    <a:pt x="33286" y="287108"/>
                  </a:lnTo>
                  <a:lnTo>
                    <a:pt x="25895" y="282473"/>
                  </a:lnTo>
                  <a:lnTo>
                    <a:pt x="13411" y="282473"/>
                  </a:lnTo>
                  <a:lnTo>
                    <a:pt x="0" y="299123"/>
                  </a:lnTo>
                  <a:lnTo>
                    <a:pt x="0" y="319925"/>
                  </a:lnTo>
                  <a:lnTo>
                    <a:pt x="15722" y="332409"/>
                  </a:lnTo>
                  <a:lnTo>
                    <a:pt x="25438" y="332409"/>
                  </a:lnTo>
                  <a:lnTo>
                    <a:pt x="70967" y="311835"/>
                  </a:lnTo>
                  <a:lnTo>
                    <a:pt x="106159" y="279666"/>
                  </a:lnTo>
                  <a:lnTo>
                    <a:pt x="141401" y="238493"/>
                  </a:lnTo>
                  <a:lnTo>
                    <a:pt x="186855" y="174510"/>
                  </a:lnTo>
                  <a:lnTo>
                    <a:pt x="211747" y="130378"/>
                  </a:lnTo>
                  <a:lnTo>
                    <a:pt x="232257" y="84899"/>
                  </a:lnTo>
                  <a:lnTo>
                    <a:pt x="244576" y="23583"/>
                  </a:lnTo>
                  <a:lnTo>
                    <a:pt x="244576" y="17576"/>
                  </a:lnTo>
                  <a:close/>
                </a:path>
                <a:path w="311150" h="332740">
                  <a:moveTo>
                    <a:pt x="310680" y="162280"/>
                  </a:moveTo>
                  <a:lnTo>
                    <a:pt x="296811" y="146100"/>
                  </a:lnTo>
                  <a:lnTo>
                    <a:pt x="286181" y="146100"/>
                  </a:lnTo>
                  <a:lnTo>
                    <a:pt x="251752" y="172250"/>
                  </a:lnTo>
                  <a:lnTo>
                    <a:pt x="250583" y="181698"/>
                  </a:lnTo>
                  <a:lnTo>
                    <a:pt x="250583" y="191858"/>
                  </a:lnTo>
                  <a:lnTo>
                    <a:pt x="264909" y="207581"/>
                  </a:lnTo>
                  <a:lnTo>
                    <a:pt x="274624" y="207581"/>
                  </a:lnTo>
                  <a:lnTo>
                    <a:pt x="309524" y="182308"/>
                  </a:lnTo>
                  <a:lnTo>
                    <a:pt x="310680" y="172910"/>
                  </a:lnTo>
                  <a:lnTo>
                    <a:pt x="310680" y="16228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18" name="object 1118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8579862" y="7545360"/>
            <a:ext cx="175681" cy="120202"/>
          </a:xfrm>
          <a:prstGeom prst="rect">
            <a:avLst/>
          </a:prstGeom>
        </p:spPr>
      </p:pic>
      <p:sp>
        <p:nvSpPr>
          <p:cNvPr id="1119" name="object 1119"/>
          <p:cNvSpPr/>
          <p:nvPr/>
        </p:nvSpPr>
        <p:spPr>
          <a:xfrm>
            <a:off x="16403471" y="8446662"/>
            <a:ext cx="113664" cy="16510"/>
          </a:xfrm>
          <a:custGeom>
            <a:avLst/>
            <a:gdLst/>
            <a:ahLst/>
            <a:cxnLst/>
            <a:rect l="l" t="t" r="r" b="b"/>
            <a:pathLst>
              <a:path w="113665" h="16509">
                <a:moveTo>
                  <a:pt x="113608" y="0"/>
                </a:moveTo>
                <a:lnTo>
                  <a:pt x="0" y="0"/>
                </a:lnTo>
                <a:lnTo>
                  <a:pt x="0" y="16230"/>
                </a:lnTo>
                <a:lnTo>
                  <a:pt x="113608" y="16230"/>
                </a:lnTo>
                <a:lnTo>
                  <a:pt x="11360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0" name="object 1120"/>
          <p:cNvPicPr/>
          <p:nvPr/>
        </p:nvPicPr>
        <p:blipFill>
          <a:blip r:embed="rId193" cstate="print"/>
          <a:stretch>
            <a:fillRect/>
          </a:stretch>
        </p:blipFill>
        <p:spPr>
          <a:xfrm>
            <a:off x="16613151" y="8314599"/>
            <a:ext cx="157583" cy="215962"/>
          </a:xfrm>
          <a:prstGeom prst="rect">
            <a:avLst/>
          </a:prstGeom>
        </p:spPr>
      </p:pic>
      <p:grpSp>
        <p:nvGrpSpPr>
          <p:cNvPr id="1121" name="object 1121"/>
          <p:cNvGrpSpPr/>
          <p:nvPr/>
        </p:nvGrpSpPr>
        <p:grpSpPr>
          <a:xfrm>
            <a:off x="16820474" y="8392345"/>
            <a:ext cx="137795" cy="142875"/>
            <a:chOff x="16820474" y="8392345"/>
            <a:chExt cx="137795" cy="142875"/>
          </a:xfrm>
        </p:grpSpPr>
        <p:pic>
          <p:nvPicPr>
            <p:cNvPr id="1122" name="object 1122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16820474" y="8392345"/>
              <a:ext cx="81673" cy="138215"/>
            </a:xfrm>
            <a:prstGeom prst="rect">
              <a:avLst/>
            </a:prstGeom>
          </p:spPr>
        </p:pic>
        <p:sp>
          <p:nvSpPr>
            <p:cNvPr id="1123" name="object 1123"/>
            <p:cNvSpPr/>
            <p:nvPr/>
          </p:nvSpPr>
          <p:spPr>
            <a:xfrm>
              <a:off x="16931334" y="8507917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5" h="27304">
                  <a:moveTo>
                    <a:pt x="17145" y="0"/>
                  </a:moveTo>
                  <a:lnTo>
                    <a:pt x="9816" y="0"/>
                  </a:lnTo>
                  <a:lnTo>
                    <a:pt x="3534" y="3664"/>
                  </a:lnTo>
                  <a:lnTo>
                    <a:pt x="0" y="9685"/>
                  </a:lnTo>
                  <a:lnTo>
                    <a:pt x="0" y="17015"/>
                  </a:lnTo>
                  <a:lnTo>
                    <a:pt x="3534" y="23166"/>
                  </a:lnTo>
                  <a:lnTo>
                    <a:pt x="9686" y="26831"/>
                  </a:lnTo>
                  <a:lnTo>
                    <a:pt x="13481" y="26831"/>
                  </a:lnTo>
                  <a:lnTo>
                    <a:pt x="17145" y="26831"/>
                  </a:lnTo>
                  <a:lnTo>
                    <a:pt x="23167" y="23166"/>
                  </a:lnTo>
                  <a:lnTo>
                    <a:pt x="26701" y="17015"/>
                  </a:lnTo>
                  <a:lnTo>
                    <a:pt x="26701" y="9685"/>
                  </a:lnTo>
                  <a:lnTo>
                    <a:pt x="23167" y="3664"/>
                  </a:lnTo>
                  <a:lnTo>
                    <a:pt x="1714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24" name="object 1124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7080256" y="8314599"/>
            <a:ext cx="114001" cy="220150"/>
          </a:xfrm>
          <a:prstGeom prst="rect">
            <a:avLst/>
          </a:prstGeom>
        </p:spPr>
      </p:pic>
      <p:pic>
        <p:nvPicPr>
          <p:cNvPr id="1125" name="object 1125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17245696" y="8392345"/>
            <a:ext cx="141356" cy="142404"/>
          </a:xfrm>
          <a:prstGeom prst="rect">
            <a:avLst/>
          </a:prstGeom>
        </p:spPr>
      </p:pic>
      <p:grpSp>
        <p:nvGrpSpPr>
          <p:cNvPr id="1126" name="object 1126"/>
          <p:cNvGrpSpPr/>
          <p:nvPr/>
        </p:nvGrpSpPr>
        <p:grpSpPr>
          <a:xfrm>
            <a:off x="17443203" y="8392345"/>
            <a:ext cx="298450" cy="142875"/>
            <a:chOff x="17443203" y="8392345"/>
            <a:chExt cx="298450" cy="142875"/>
          </a:xfrm>
        </p:grpSpPr>
        <p:pic>
          <p:nvPicPr>
            <p:cNvPr id="1127" name="object 1127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17443203" y="8392345"/>
              <a:ext cx="114394" cy="138215"/>
            </a:xfrm>
            <a:prstGeom prst="rect">
              <a:avLst/>
            </a:prstGeom>
          </p:spPr>
        </p:pic>
        <p:pic>
          <p:nvPicPr>
            <p:cNvPr id="1128" name="object 1128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7601344" y="8392345"/>
              <a:ext cx="140016" cy="142404"/>
            </a:xfrm>
            <a:prstGeom prst="rect">
              <a:avLst/>
            </a:prstGeom>
          </p:spPr>
        </p:pic>
      </p:grpSp>
      <p:pic>
        <p:nvPicPr>
          <p:cNvPr id="1129" name="object 1129"/>
          <p:cNvPicPr/>
          <p:nvPr/>
        </p:nvPicPr>
        <p:blipFill>
          <a:blip r:embed="rId199" cstate="print"/>
          <a:stretch>
            <a:fillRect/>
          </a:stretch>
        </p:blipFill>
        <p:spPr>
          <a:xfrm>
            <a:off x="785528" y="3839306"/>
            <a:ext cx="5139195" cy="4737100"/>
          </a:xfrm>
          <a:prstGeom prst="rect">
            <a:avLst/>
          </a:prstGeom>
        </p:spPr>
      </p:pic>
      <p:sp>
        <p:nvSpPr>
          <p:cNvPr id="1130" name="object 1130"/>
          <p:cNvSpPr/>
          <p:nvPr/>
        </p:nvSpPr>
        <p:spPr>
          <a:xfrm>
            <a:off x="16363746" y="3669556"/>
            <a:ext cx="1406525" cy="1424940"/>
          </a:xfrm>
          <a:custGeom>
            <a:avLst/>
            <a:gdLst/>
            <a:ahLst/>
            <a:cxnLst/>
            <a:rect l="l" t="t" r="r" b="b"/>
            <a:pathLst>
              <a:path w="1406525" h="1424939">
                <a:moveTo>
                  <a:pt x="1405940" y="629767"/>
                </a:moveTo>
                <a:lnTo>
                  <a:pt x="1402651" y="577684"/>
                </a:lnTo>
                <a:lnTo>
                  <a:pt x="1395615" y="526046"/>
                </a:lnTo>
                <a:lnTo>
                  <a:pt x="1384731" y="476910"/>
                </a:lnTo>
                <a:lnTo>
                  <a:pt x="1371460" y="437146"/>
                </a:lnTo>
                <a:lnTo>
                  <a:pt x="1350606" y="388569"/>
                </a:lnTo>
                <a:lnTo>
                  <a:pt x="1328661" y="345528"/>
                </a:lnTo>
                <a:lnTo>
                  <a:pt x="1304048" y="303580"/>
                </a:lnTo>
                <a:lnTo>
                  <a:pt x="1276832" y="263118"/>
                </a:lnTo>
                <a:lnTo>
                  <a:pt x="1247101" y="224510"/>
                </a:lnTo>
                <a:lnTo>
                  <a:pt x="1214907" y="188175"/>
                </a:lnTo>
                <a:lnTo>
                  <a:pt x="1180325" y="154495"/>
                </a:lnTo>
                <a:lnTo>
                  <a:pt x="1143419" y="123850"/>
                </a:lnTo>
                <a:lnTo>
                  <a:pt x="1104265" y="96634"/>
                </a:lnTo>
                <a:lnTo>
                  <a:pt x="1062926" y="73253"/>
                </a:lnTo>
                <a:lnTo>
                  <a:pt x="1034161" y="60579"/>
                </a:lnTo>
                <a:lnTo>
                  <a:pt x="1034161" y="633958"/>
                </a:lnTo>
                <a:lnTo>
                  <a:pt x="1033780" y="645401"/>
                </a:lnTo>
                <a:lnTo>
                  <a:pt x="1020000" y="700646"/>
                </a:lnTo>
                <a:lnTo>
                  <a:pt x="997915" y="740511"/>
                </a:lnTo>
                <a:lnTo>
                  <a:pt x="969683" y="773341"/>
                </a:lnTo>
                <a:lnTo>
                  <a:pt x="941108" y="802233"/>
                </a:lnTo>
                <a:lnTo>
                  <a:pt x="927112" y="816965"/>
                </a:lnTo>
                <a:lnTo>
                  <a:pt x="913066" y="832027"/>
                </a:lnTo>
                <a:lnTo>
                  <a:pt x="898563" y="847039"/>
                </a:lnTo>
                <a:lnTo>
                  <a:pt x="883678" y="861771"/>
                </a:lnTo>
                <a:lnTo>
                  <a:pt x="858888" y="885164"/>
                </a:lnTo>
                <a:lnTo>
                  <a:pt x="830351" y="912710"/>
                </a:lnTo>
                <a:lnTo>
                  <a:pt x="819594" y="924217"/>
                </a:lnTo>
                <a:lnTo>
                  <a:pt x="809383" y="936155"/>
                </a:lnTo>
                <a:lnTo>
                  <a:pt x="798893" y="948004"/>
                </a:lnTo>
                <a:lnTo>
                  <a:pt x="787323" y="959269"/>
                </a:lnTo>
                <a:lnTo>
                  <a:pt x="778903" y="967816"/>
                </a:lnTo>
                <a:lnTo>
                  <a:pt x="769835" y="977861"/>
                </a:lnTo>
                <a:lnTo>
                  <a:pt x="760425" y="987196"/>
                </a:lnTo>
                <a:lnTo>
                  <a:pt x="750938" y="993622"/>
                </a:lnTo>
                <a:lnTo>
                  <a:pt x="744931" y="995032"/>
                </a:lnTo>
                <a:lnTo>
                  <a:pt x="738771" y="995641"/>
                </a:lnTo>
                <a:lnTo>
                  <a:pt x="732599" y="995451"/>
                </a:lnTo>
                <a:lnTo>
                  <a:pt x="720140" y="997788"/>
                </a:lnTo>
                <a:lnTo>
                  <a:pt x="707593" y="999617"/>
                </a:lnTo>
                <a:lnTo>
                  <a:pt x="694994" y="1000937"/>
                </a:lnTo>
                <a:lnTo>
                  <a:pt x="682332" y="1001737"/>
                </a:lnTo>
                <a:lnTo>
                  <a:pt x="674484" y="1001737"/>
                </a:lnTo>
                <a:lnTo>
                  <a:pt x="671220" y="1002563"/>
                </a:lnTo>
                <a:lnTo>
                  <a:pt x="665632" y="997788"/>
                </a:lnTo>
                <a:lnTo>
                  <a:pt x="660247" y="992581"/>
                </a:lnTo>
                <a:lnTo>
                  <a:pt x="655281" y="986739"/>
                </a:lnTo>
                <a:lnTo>
                  <a:pt x="650925" y="980440"/>
                </a:lnTo>
                <a:lnTo>
                  <a:pt x="636079" y="963752"/>
                </a:lnTo>
                <a:lnTo>
                  <a:pt x="604913" y="932675"/>
                </a:lnTo>
                <a:lnTo>
                  <a:pt x="590423" y="916241"/>
                </a:lnTo>
                <a:lnTo>
                  <a:pt x="575602" y="898334"/>
                </a:lnTo>
                <a:lnTo>
                  <a:pt x="559600" y="881519"/>
                </a:lnTo>
                <a:lnTo>
                  <a:pt x="542467" y="865847"/>
                </a:lnTo>
                <a:lnTo>
                  <a:pt x="524268" y="851395"/>
                </a:lnTo>
                <a:lnTo>
                  <a:pt x="509778" y="839406"/>
                </a:lnTo>
                <a:lnTo>
                  <a:pt x="496684" y="826185"/>
                </a:lnTo>
                <a:lnTo>
                  <a:pt x="483958" y="812546"/>
                </a:lnTo>
                <a:lnTo>
                  <a:pt x="470560" y="799249"/>
                </a:lnTo>
                <a:lnTo>
                  <a:pt x="433489" y="755904"/>
                </a:lnTo>
                <a:lnTo>
                  <a:pt x="401929" y="697052"/>
                </a:lnTo>
                <a:lnTo>
                  <a:pt x="389890" y="652119"/>
                </a:lnTo>
                <a:lnTo>
                  <a:pt x="386956" y="605980"/>
                </a:lnTo>
                <a:lnTo>
                  <a:pt x="393014" y="559549"/>
                </a:lnTo>
                <a:lnTo>
                  <a:pt x="407974" y="513715"/>
                </a:lnTo>
                <a:lnTo>
                  <a:pt x="434492" y="476199"/>
                </a:lnTo>
                <a:lnTo>
                  <a:pt x="473189" y="450646"/>
                </a:lnTo>
                <a:lnTo>
                  <a:pt x="518693" y="437730"/>
                </a:lnTo>
                <a:lnTo>
                  <a:pt x="565645" y="438111"/>
                </a:lnTo>
                <a:lnTo>
                  <a:pt x="608647" y="452462"/>
                </a:lnTo>
                <a:lnTo>
                  <a:pt x="616064" y="456260"/>
                </a:lnTo>
                <a:lnTo>
                  <a:pt x="623608" y="459955"/>
                </a:lnTo>
                <a:lnTo>
                  <a:pt x="656018" y="484873"/>
                </a:lnTo>
                <a:lnTo>
                  <a:pt x="678040" y="527304"/>
                </a:lnTo>
                <a:lnTo>
                  <a:pt x="689686" y="548894"/>
                </a:lnTo>
                <a:lnTo>
                  <a:pt x="691134" y="550710"/>
                </a:lnTo>
                <a:lnTo>
                  <a:pt x="689127" y="551586"/>
                </a:lnTo>
                <a:lnTo>
                  <a:pt x="695032" y="554736"/>
                </a:lnTo>
                <a:lnTo>
                  <a:pt x="701370" y="553161"/>
                </a:lnTo>
                <a:lnTo>
                  <a:pt x="704646" y="553161"/>
                </a:lnTo>
                <a:lnTo>
                  <a:pt x="709980" y="553542"/>
                </a:lnTo>
                <a:lnTo>
                  <a:pt x="715505" y="554240"/>
                </a:lnTo>
                <a:lnTo>
                  <a:pt x="720598" y="554672"/>
                </a:lnTo>
                <a:lnTo>
                  <a:pt x="721093" y="553161"/>
                </a:lnTo>
                <a:lnTo>
                  <a:pt x="724268" y="543369"/>
                </a:lnTo>
                <a:lnTo>
                  <a:pt x="730618" y="531672"/>
                </a:lnTo>
                <a:lnTo>
                  <a:pt x="756043" y="495185"/>
                </a:lnTo>
                <a:lnTo>
                  <a:pt x="799261" y="461200"/>
                </a:lnTo>
                <a:lnTo>
                  <a:pt x="819505" y="454367"/>
                </a:lnTo>
                <a:lnTo>
                  <a:pt x="839546" y="447065"/>
                </a:lnTo>
                <a:lnTo>
                  <a:pt x="880935" y="437819"/>
                </a:lnTo>
                <a:lnTo>
                  <a:pt x="910183" y="437146"/>
                </a:lnTo>
                <a:lnTo>
                  <a:pt x="919949" y="437261"/>
                </a:lnTo>
                <a:lnTo>
                  <a:pt x="984237" y="458597"/>
                </a:lnTo>
                <a:lnTo>
                  <a:pt x="1021219" y="515353"/>
                </a:lnTo>
                <a:lnTo>
                  <a:pt x="1031811" y="574065"/>
                </a:lnTo>
                <a:lnTo>
                  <a:pt x="1034161" y="633958"/>
                </a:lnTo>
                <a:lnTo>
                  <a:pt x="1034161" y="60579"/>
                </a:lnTo>
                <a:lnTo>
                  <a:pt x="969962" y="36398"/>
                </a:lnTo>
                <a:lnTo>
                  <a:pt x="921105" y="21475"/>
                </a:lnTo>
                <a:lnTo>
                  <a:pt x="872020" y="9982"/>
                </a:lnTo>
                <a:lnTo>
                  <a:pt x="821842" y="2603"/>
                </a:lnTo>
                <a:lnTo>
                  <a:pt x="769734" y="0"/>
                </a:lnTo>
                <a:lnTo>
                  <a:pt x="724636" y="190"/>
                </a:lnTo>
                <a:lnTo>
                  <a:pt x="676148" y="1371"/>
                </a:lnTo>
                <a:lnTo>
                  <a:pt x="626262" y="4394"/>
                </a:lnTo>
                <a:lnTo>
                  <a:pt x="576999" y="10109"/>
                </a:lnTo>
                <a:lnTo>
                  <a:pt x="530377" y="19392"/>
                </a:lnTo>
                <a:lnTo>
                  <a:pt x="488391" y="33108"/>
                </a:lnTo>
                <a:lnTo>
                  <a:pt x="465683" y="41833"/>
                </a:lnTo>
                <a:lnTo>
                  <a:pt x="419874" y="57848"/>
                </a:lnTo>
                <a:lnTo>
                  <a:pt x="351294" y="89700"/>
                </a:lnTo>
                <a:lnTo>
                  <a:pt x="307581" y="116217"/>
                </a:lnTo>
                <a:lnTo>
                  <a:pt x="266382" y="146329"/>
                </a:lnTo>
                <a:lnTo>
                  <a:pt x="227901" y="179857"/>
                </a:lnTo>
                <a:lnTo>
                  <a:pt x="192366" y="216611"/>
                </a:lnTo>
                <a:lnTo>
                  <a:pt x="160007" y="256451"/>
                </a:lnTo>
                <a:lnTo>
                  <a:pt x="130200" y="296570"/>
                </a:lnTo>
                <a:lnTo>
                  <a:pt x="102895" y="336537"/>
                </a:lnTo>
                <a:lnTo>
                  <a:pt x="78092" y="377837"/>
                </a:lnTo>
                <a:lnTo>
                  <a:pt x="55778" y="421995"/>
                </a:lnTo>
                <a:lnTo>
                  <a:pt x="42532" y="470687"/>
                </a:lnTo>
                <a:lnTo>
                  <a:pt x="32931" y="515353"/>
                </a:lnTo>
                <a:lnTo>
                  <a:pt x="22047" y="559828"/>
                </a:lnTo>
                <a:lnTo>
                  <a:pt x="11557" y="605066"/>
                </a:lnTo>
                <a:lnTo>
                  <a:pt x="3556" y="650519"/>
                </a:lnTo>
                <a:lnTo>
                  <a:pt x="0" y="696010"/>
                </a:lnTo>
                <a:lnTo>
                  <a:pt x="2882" y="741387"/>
                </a:lnTo>
                <a:lnTo>
                  <a:pt x="9309" y="785647"/>
                </a:lnTo>
                <a:lnTo>
                  <a:pt x="15989" y="832180"/>
                </a:lnTo>
                <a:lnTo>
                  <a:pt x="22758" y="876630"/>
                </a:lnTo>
                <a:lnTo>
                  <a:pt x="30657" y="922616"/>
                </a:lnTo>
                <a:lnTo>
                  <a:pt x="39916" y="968375"/>
                </a:lnTo>
                <a:lnTo>
                  <a:pt x="50965" y="1013498"/>
                </a:lnTo>
                <a:lnTo>
                  <a:pt x="64236" y="1057592"/>
                </a:lnTo>
                <a:lnTo>
                  <a:pt x="80149" y="1100251"/>
                </a:lnTo>
                <a:lnTo>
                  <a:pt x="99148" y="1141082"/>
                </a:lnTo>
                <a:lnTo>
                  <a:pt x="121653" y="1179677"/>
                </a:lnTo>
                <a:lnTo>
                  <a:pt x="148107" y="1215618"/>
                </a:lnTo>
                <a:lnTo>
                  <a:pt x="178943" y="1248511"/>
                </a:lnTo>
                <a:lnTo>
                  <a:pt x="214566" y="1277962"/>
                </a:lnTo>
                <a:lnTo>
                  <a:pt x="255435" y="1303553"/>
                </a:lnTo>
                <a:lnTo>
                  <a:pt x="294424" y="1324559"/>
                </a:lnTo>
                <a:lnTo>
                  <a:pt x="313804" y="1335468"/>
                </a:lnTo>
                <a:lnTo>
                  <a:pt x="378028" y="1372222"/>
                </a:lnTo>
                <a:lnTo>
                  <a:pt x="425983" y="1391932"/>
                </a:lnTo>
                <a:lnTo>
                  <a:pt x="476059" y="1406563"/>
                </a:lnTo>
                <a:lnTo>
                  <a:pt x="527659" y="1416545"/>
                </a:lnTo>
                <a:lnTo>
                  <a:pt x="580186" y="1422285"/>
                </a:lnTo>
                <a:lnTo>
                  <a:pt x="642988" y="1424940"/>
                </a:lnTo>
                <a:lnTo>
                  <a:pt x="674408" y="1424914"/>
                </a:lnTo>
                <a:lnTo>
                  <a:pt x="725830" y="1422933"/>
                </a:lnTo>
                <a:lnTo>
                  <a:pt x="765822" y="1419593"/>
                </a:lnTo>
                <a:lnTo>
                  <a:pt x="835533" y="1409763"/>
                </a:lnTo>
                <a:lnTo>
                  <a:pt x="884885" y="1399476"/>
                </a:lnTo>
                <a:lnTo>
                  <a:pt x="933564" y="1386382"/>
                </a:lnTo>
                <a:lnTo>
                  <a:pt x="981303" y="1370380"/>
                </a:lnTo>
                <a:lnTo>
                  <a:pt x="1027861" y="1351356"/>
                </a:lnTo>
                <a:lnTo>
                  <a:pt x="1073010" y="1329220"/>
                </a:lnTo>
                <a:lnTo>
                  <a:pt x="1116495" y="1303883"/>
                </a:lnTo>
                <a:lnTo>
                  <a:pt x="1158049" y="1275219"/>
                </a:lnTo>
                <a:lnTo>
                  <a:pt x="1187310" y="1245831"/>
                </a:lnTo>
                <a:lnTo>
                  <a:pt x="1199565" y="1229550"/>
                </a:lnTo>
                <a:lnTo>
                  <a:pt x="1212456" y="1212761"/>
                </a:lnTo>
                <a:lnTo>
                  <a:pt x="1231290" y="1191158"/>
                </a:lnTo>
                <a:lnTo>
                  <a:pt x="1248981" y="1171790"/>
                </a:lnTo>
                <a:lnTo>
                  <a:pt x="1265021" y="1151432"/>
                </a:lnTo>
                <a:lnTo>
                  <a:pt x="1278864" y="1126896"/>
                </a:lnTo>
                <a:lnTo>
                  <a:pt x="1294574" y="1094244"/>
                </a:lnTo>
                <a:lnTo>
                  <a:pt x="1311160" y="1061986"/>
                </a:lnTo>
                <a:lnTo>
                  <a:pt x="1340218" y="1002563"/>
                </a:lnTo>
                <a:lnTo>
                  <a:pt x="1357617" y="955763"/>
                </a:lnTo>
                <a:lnTo>
                  <a:pt x="1367447" y="915327"/>
                </a:lnTo>
                <a:lnTo>
                  <a:pt x="1374749" y="874483"/>
                </a:lnTo>
                <a:lnTo>
                  <a:pt x="1381988" y="832027"/>
                </a:lnTo>
                <a:lnTo>
                  <a:pt x="1387106" y="805853"/>
                </a:lnTo>
                <a:lnTo>
                  <a:pt x="1392618" y="779665"/>
                </a:lnTo>
                <a:lnTo>
                  <a:pt x="1397762" y="753503"/>
                </a:lnTo>
                <a:lnTo>
                  <a:pt x="1401813" y="727252"/>
                </a:lnTo>
                <a:lnTo>
                  <a:pt x="1405610" y="680300"/>
                </a:lnTo>
                <a:lnTo>
                  <a:pt x="1405940" y="629767"/>
                </a:lnTo>
                <a:close/>
              </a:path>
            </a:pathLst>
          </a:custGeom>
          <a:solidFill>
            <a:srgbClr val="294B3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7058" y="3254033"/>
            <a:ext cx="137064" cy="19004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21461" y="3282022"/>
            <a:ext cx="356235" cy="166370"/>
            <a:chOff x="7021461" y="3282022"/>
            <a:chExt cx="356235" cy="1663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1461" y="3322450"/>
              <a:ext cx="124394" cy="1253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83289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77505" y="3326136"/>
              <a:ext cx="99745" cy="121629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424590" y="3322450"/>
            <a:ext cx="215900" cy="125730"/>
            <a:chOff x="7424590" y="3322450"/>
            <a:chExt cx="215900" cy="1257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4590" y="3322450"/>
              <a:ext cx="71872" cy="1216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7195" y="3322450"/>
              <a:ext cx="123242" cy="125315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7736382" y="3280524"/>
            <a:ext cx="143510" cy="167640"/>
            <a:chOff x="7736382" y="3280524"/>
            <a:chExt cx="143510" cy="167640"/>
          </a:xfrm>
        </p:grpSpPr>
        <p:sp>
          <p:nvSpPr>
            <p:cNvPr id="11" name="object 11"/>
            <p:cNvSpPr/>
            <p:nvPr/>
          </p:nvSpPr>
          <p:spPr>
            <a:xfrm>
              <a:off x="7736382" y="328052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92820" y="3322565"/>
              <a:ext cx="86730" cy="12520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0197" y="3322450"/>
            <a:ext cx="124394" cy="125315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8144003" y="324597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10346" y="324597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7484" y="3322450"/>
            <a:ext cx="124394" cy="125315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8501291" y="3322450"/>
            <a:ext cx="362585" cy="125730"/>
            <a:chOff x="8501291" y="3322450"/>
            <a:chExt cx="362585" cy="12573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1291" y="3322450"/>
              <a:ext cx="71872" cy="12163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94563" y="3322450"/>
              <a:ext cx="130613" cy="1253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3532" y="3326136"/>
              <a:ext cx="99745" cy="121629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8910616" y="3245855"/>
            <a:ext cx="264160" cy="201930"/>
            <a:chOff x="8910616" y="3245855"/>
            <a:chExt cx="264160" cy="20193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10616" y="3322450"/>
              <a:ext cx="100667" cy="12163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50329" y="3245855"/>
              <a:ext cx="124394" cy="20191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9281149" y="3322565"/>
            <a:ext cx="220979" cy="125730"/>
            <a:chOff x="9281149" y="3322565"/>
            <a:chExt cx="220979" cy="125730"/>
          </a:xfrm>
        </p:grpSpPr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1149" y="3326136"/>
              <a:ext cx="99745" cy="12162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15081" y="3322565"/>
              <a:ext cx="86730" cy="125200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9570504" y="3370249"/>
            <a:ext cx="196215" cy="14604"/>
          </a:xfrm>
          <a:custGeom>
            <a:avLst/>
            <a:gdLst/>
            <a:ahLst/>
            <a:cxnLst/>
            <a:rect l="l" t="t" r="r" b="b"/>
            <a:pathLst>
              <a:path w="196215" h="14604">
                <a:moveTo>
                  <a:pt x="195805" y="0"/>
                </a:moveTo>
                <a:lnTo>
                  <a:pt x="0" y="0"/>
                </a:lnTo>
                <a:lnTo>
                  <a:pt x="0" y="14282"/>
                </a:lnTo>
                <a:lnTo>
                  <a:pt x="195805" y="14282"/>
                </a:lnTo>
                <a:lnTo>
                  <a:pt x="19580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36224" y="3322450"/>
            <a:ext cx="124394" cy="125315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10010030" y="3245855"/>
            <a:ext cx="264160" cy="201930"/>
            <a:chOff x="10010030" y="3245855"/>
            <a:chExt cx="264160" cy="20193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10030" y="3322450"/>
              <a:ext cx="100667" cy="1216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49743" y="3245855"/>
              <a:ext cx="124393" cy="20191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0364208" y="3322450"/>
            <a:ext cx="356870" cy="125730"/>
            <a:chOff x="10364208" y="3322450"/>
            <a:chExt cx="356870" cy="125730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64208" y="3326136"/>
              <a:ext cx="210548" cy="11794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97216" y="3322450"/>
              <a:ext cx="123241" cy="125315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0644" y="3322450"/>
            <a:ext cx="124394" cy="12531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10984451" y="3322450"/>
            <a:ext cx="216535" cy="125730"/>
            <a:chOff x="10984451" y="3322450"/>
            <a:chExt cx="216535" cy="125730"/>
          </a:xfrm>
        </p:grpSpPr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84451" y="3322450"/>
              <a:ext cx="71872" cy="1216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77147" y="3322450"/>
              <a:ext cx="123242" cy="125315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23584" y="3322450"/>
            <a:ext cx="124386" cy="18152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90575" y="3322450"/>
            <a:ext cx="124394" cy="12531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80574" y="3322450"/>
            <a:ext cx="124394" cy="125315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11854380" y="3282022"/>
            <a:ext cx="152400" cy="166370"/>
            <a:chOff x="11854380" y="3282022"/>
            <a:chExt cx="152400" cy="166370"/>
          </a:xfrm>
        </p:grpSpPr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54380" y="3322450"/>
              <a:ext cx="71872" cy="121630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1946639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2093262" y="3242515"/>
            <a:ext cx="227965" cy="205740"/>
            <a:chOff x="12093262" y="3242515"/>
            <a:chExt cx="227965" cy="205740"/>
          </a:xfrm>
        </p:grpSpPr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93262" y="3322450"/>
              <a:ext cx="130613" cy="12531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54376" y="3242515"/>
              <a:ext cx="66689" cy="201564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12406414" y="3282022"/>
            <a:ext cx="495934" cy="166370"/>
            <a:chOff x="12406414" y="3282022"/>
            <a:chExt cx="495934" cy="166370"/>
          </a:xfrm>
        </p:grpSpPr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06414" y="3322450"/>
              <a:ext cx="100667" cy="12163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546125" y="3322450"/>
              <a:ext cx="124394" cy="12531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2707954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2170" y="3326136"/>
              <a:ext cx="99745" cy="121629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2949255" y="3322450"/>
            <a:ext cx="215900" cy="125730"/>
            <a:chOff x="12949255" y="3322450"/>
            <a:chExt cx="215900" cy="125730"/>
          </a:xfrm>
        </p:grpSpPr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949255" y="3322450"/>
              <a:ext cx="71872" cy="12163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41744" y="3322450"/>
              <a:ext cx="123242" cy="125315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13210023" y="3245971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30" h="201929">
                <a:moveTo>
                  <a:pt x="20041" y="0"/>
                </a:moveTo>
                <a:lnTo>
                  <a:pt x="3686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1" y="0"/>
                </a:lnTo>
                <a:close/>
              </a:path>
              <a:path w="24130" h="201929">
                <a:moveTo>
                  <a:pt x="15088" y="178182"/>
                </a:moveTo>
                <a:lnTo>
                  <a:pt x="8637" y="178182"/>
                </a:lnTo>
                <a:lnTo>
                  <a:pt x="3224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4" y="198569"/>
                </a:lnTo>
                <a:lnTo>
                  <a:pt x="8637" y="201794"/>
                </a:lnTo>
                <a:lnTo>
                  <a:pt x="15088" y="201794"/>
                </a:lnTo>
                <a:lnTo>
                  <a:pt x="20387" y="198569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13317601" y="3254033"/>
            <a:ext cx="396240" cy="194310"/>
            <a:chOff x="13317601" y="3254033"/>
            <a:chExt cx="396240" cy="194310"/>
          </a:xfrm>
        </p:grpSpPr>
        <p:sp>
          <p:nvSpPr>
            <p:cNvPr id="58" name="object 58"/>
            <p:cNvSpPr/>
            <p:nvPr/>
          </p:nvSpPr>
          <p:spPr>
            <a:xfrm>
              <a:off x="13317601" y="3254033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80" h="190500">
                  <a:moveTo>
                    <a:pt x="258923" y="0"/>
                  </a:moveTo>
                  <a:lnTo>
                    <a:pt x="239458" y="0"/>
                  </a:lnTo>
                  <a:lnTo>
                    <a:pt x="192118" y="167241"/>
                  </a:lnTo>
                  <a:lnTo>
                    <a:pt x="136256" y="0"/>
                  </a:lnTo>
                  <a:lnTo>
                    <a:pt x="122666" y="0"/>
                  </a:lnTo>
                  <a:lnTo>
                    <a:pt x="67034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8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89" y="190046"/>
                  </a:lnTo>
                  <a:lnTo>
                    <a:pt x="202486" y="190046"/>
                  </a:lnTo>
                  <a:lnTo>
                    <a:pt x="258923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90116" y="3322450"/>
              <a:ext cx="123242" cy="125315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3802853" y="3322450"/>
            <a:ext cx="255904" cy="125730"/>
            <a:chOff x="13802853" y="3322450"/>
            <a:chExt cx="255904" cy="125730"/>
          </a:xfrm>
        </p:grpSpPr>
        <p:pic>
          <p:nvPicPr>
            <p:cNvPr id="61" name="object 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02853" y="3322450"/>
              <a:ext cx="104122" cy="12531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934042" y="3322450"/>
              <a:ext cx="124394" cy="125315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107848" y="3322450"/>
            <a:ext cx="100667" cy="121630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14305266" y="3242515"/>
            <a:ext cx="391160" cy="205740"/>
            <a:chOff x="14305266" y="3242515"/>
            <a:chExt cx="391160" cy="205740"/>
          </a:xfrm>
        </p:grpSpPr>
        <p:pic>
          <p:nvPicPr>
            <p:cNvPr id="65" name="object 6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305266" y="3242515"/>
              <a:ext cx="82583" cy="20156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31963" y="3322450"/>
              <a:ext cx="100667" cy="12163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571677" y="3245855"/>
              <a:ext cx="124394" cy="20191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821855" y="3657518"/>
            <a:ext cx="269240" cy="125730"/>
            <a:chOff x="6821855" y="3657518"/>
            <a:chExt cx="269240" cy="125730"/>
          </a:xfrm>
        </p:grpSpPr>
        <p:pic>
          <p:nvPicPr>
            <p:cNvPr id="69" name="object 6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21855" y="3657518"/>
              <a:ext cx="130613" cy="12531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90823" y="3661204"/>
              <a:ext cx="99745" cy="121629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37907" y="3657518"/>
            <a:ext cx="71872" cy="121630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7290751" y="3657518"/>
            <a:ext cx="403860" cy="125730"/>
            <a:chOff x="7290751" y="3657518"/>
            <a:chExt cx="403860" cy="125730"/>
          </a:xfrm>
        </p:grpSpPr>
        <p:pic>
          <p:nvPicPr>
            <p:cNvPr id="73" name="object 7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90751" y="3657518"/>
              <a:ext cx="104122" cy="12531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22402" y="3657518"/>
              <a:ext cx="130613" cy="12531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593420" y="3657518"/>
              <a:ext cx="100667" cy="121630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7741542" y="3615593"/>
            <a:ext cx="847725" cy="167640"/>
            <a:chOff x="7741542" y="3615593"/>
            <a:chExt cx="847725" cy="167640"/>
          </a:xfrm>
        </p:grpSpPr>
        <p:pic>
          <p:nvPicPr>
            <p:cNvPr id="77" name="object 7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41542" y="3657518"/>
              <a:ext cx="100667" cy="12163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80679" y="3657518"/>
              <a:ext cx="123242" cy="12531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034213" y="3657518"/>
              <a:ext cx="104122" cy="125315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8163446" y="3615594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4" h="167639">
                  <a:moveTo>
                    <a:pt x="59651" y="161950"/>
                  </a:moveTo>
                  <a:lnTo>
                    <a:pt x="55397" y="148590"/>
                  </a:lnTo>
                  <a:lnTo>
                    <a:pt x="50215" y="152387"/>
                  </a:lnTo>
                  <a:lnTo>
                    <a:pt x="36385" y="152387"/>
                  </a:lnTo>
                  <a:lnTo>
                    <a:pt x="28790" y="142024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24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39" y="167246"/>
                  </a:lnTo>
                  <a:lnTo>
                    <a:pt x="45148" y="167246"/>
                  </a:lnTo>
                  <a:lnTo>
                    <a:pt x="55740" y="164363"/>
                  </a:lnTo>
                  <a:lnTo>
                    <a:pt x="59651" y="161950"/>
                  </a:lnTo>
                  <a:close/>
                </a:path>
                <a:path w="116204" h="167639">
                  <a:moveTo>
                    <a:pt x="113106" y="45618"/>
                  </a:moveTo>
                  <a:lnTo>
                    <a:pt x="96278" y="45618"/>
                  </a:lnTo>
                  <a:lnTo>
                    <a:pt x="96278" y="163563"/>
                  </a:lnTo>
                  <a:lnTo>
                    <a:pt x="113106" y="163563"/>
                  </a:lnTo>
                  <a:lnTo>
                    <a:pt x="113106" y="45618"/>
                  </a:lnTo>
                  <a:close/>
                </a:path>
                <a:path w="116204" h="167639">
                  <a:moveTo>
                    <a:pt x="115747" y="7835"/>
                  </a:moveTo>
                  <a:lnTo>
                    <a:pt x="112636" y="2997"/>
                  </a:lnTo>
                  <a:lnTo>
                    <a:pt x="107797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14" y="7835"/>
                  </a:lnTo>
                  <a:lnTo>
                    <a:pt x="93751" y="13944"/>
                  </a:lnTo>
                  <a:lnTo>
                    <a:pt x="96748" y="19011"/>
                  </a:lnTo>
                  <a:lnTo>
                    <a:pt x="101701" y="22009"/>
                  </a:lnTo>
                  <a:lnTo>
                    <a:pt x="107797" y="22009"/>
                  </a:lnTo>
                  <a:lnTo>
                    <a:pt x="112636" y="19011"/>
                  </a:lnTo>
                  <a:lnTo>
                    <a:pt x="115747" y="13944"/>
                  </a:lnTo>
                  <a:lnTo>
                    <a:pt x="115747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17210" y="3657518"/>
              <a:ext cx="130613" cy="1253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88022" y="3657518"/>
              <a:ext cx="100667" cy="121630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8684864" y="3617090"/>
            <a:ext cx="218440" cy="166370"/>
            <a:chOff x="8684864" y="3617090"/>
            <a:chExt cx="218440" cy="166370"/>
          </a:xfrm>
        </p:grpSpPr>
        <p:sp>
          <p:nvSpPr>
            <p:cNvPr id="84" name="object 84"/>
            <p:cNvSpPr/>
            <p:nvPr/>
          </p:nvSpPr>
          <p:spPr>
            <a:xfrm>
              <a:off x="8684864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772285" y="3657518"/>
              <a:ext cx="130613" cy="125315"/>
            </a:xfrm>
            <a:prstGeom prst="rect">
              <a:avLst/>
            </a:prstGeom>
          </p:spPr>
        </p:pic>
      </p:grpSp>
      <p:grpSp>
        <p:nvGrpSpPr>
          <p:cNvPr id="86" name="object 86"/>
          <p:cNvGrpSpPr/>
          <p:nvPr/>
        </p:nvGrpSpPr>
        <p:grpSpPr>
          <a:xfrm>
            <a:off x="9002645" y="3617090"/>
            <a:ext cx="495934" cy="166370"/>
            <a:chOff x="9002645" y="3617090"/>
            <a:chExt cx="495934" cy="166370"/>
          </a:xfrm>
        </p:grpSpPr>
        <p:pic>
          <p:nvPicPr>
            <p:cNvPr id="87" name="object 8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02645" y="3657518"/>
              <a:ext cx="100667" cy="12163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42358" y="3657518"/>
              <a:ext cx="124393" cy="125315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9304162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98379" y="3661204"/>
              <a:ext cx="99745" cy="121629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9545464" y="3657518"/>
            <a:ext cx="215900" cy="125730"/>
            <a:chOff x="9545464" y="3657518"/>
            <a:chExt cx="215900" cy="125730"/>
          </a:xfrm>
        </p:grpSpPr>
        <p:pic>
          <p:nvPicPr>
            <p:cNvPr id="92" name="object 9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45464" y="3657518"/>
              <a:ext cx="71871" cy="121630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638069" y="3657518"/>
              <a:ext cx="123241" cy="125315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9850921" y="3657518"/>
            <a:ext cx="555625" cy="125730"/>
            <a:chOff x="9850921" y="3657518"/>
            <a:chExt cx="555625" cy="125730"/>
          </a:xfrm>
        </p:grpSpPr>
        <p:pic>
          <p:nvPicPr>
            <p:cNvPr id="95" name="object 9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850921" y="3657518"/>
              <a:ext cx="123241" cy="12531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995240" y="3661204"/>
              <a:ext cx="125661" cy="1179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43247" y="3657518"/>
              <a:ext cx="123242" cy="125315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05535" y="3657518"/>
              <a:ext cx="100666" cy="121630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10500304" y="3615593"/>
            <a:ext cx="775970" cy="167640"/>
            <a:chOff x="10500304" y="3615593"/>
            <a:chExt cx="775970" cy="167640"/>
          </a:xfrm>
        </p:grpSpPr>
        <p:pic>
          <p:nvPicPr>
            <p:cNvPr id="100" name="object 10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00304" y="3657634"/>
              <a:ext cx="86730" cy="125200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617902" y="3657518"/>
              <a:ext cx="130614" cy="12531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788714" y="3657518"/>
              <a:ext cx="181407" cy="12163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008708" y="3657518"/>
              <a:ext cx="123241" cy="12531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1159934" y="3615594"/>
              <a:ext cx="116205" cy="167640"/>
            </a:xfrm>
            <a:custGeom>
              <a:avLst/>
              <a:gdLst/>
              <a:ahLst/>
              <a:cxnLst/>
              <a:rect l="l" t="t" r="r" b="b"/>
              <a:pathLst>
                <a:path w="116204" h="167639">
                  <a:moveTo>
                    <a:pt x="59664" y="161950"/>
                  </a:moveTo>
                  <a:lnTo>
                    <a:pt x="55397" y="148590"/>
                  </a:lnTo>
                  <a:lnTo>
                    <a:pt x="50215" y="152387"/>
                  </a:lnTo>
                  <a:lnTo>
                    <a:pt x="36398" y="152387"/>
                  </a:lnTo>
                  <a:lnTo>
                    <a:pt x="28790" y="142024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24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52" y="167246"/>
                  </a:lnTo>
                  <a:lnTo>
                    <a:pt x="45148" y="167246"/>
                  </a:lnTo>
                  <a:lnTo>
                    <a:pt x="55740" y="164363"/>
                  </a:lnTo>
                  <a:lnTo>
                    <a:pt x="59664" y="161950"/>
                  </a:lnTo>
                  <a:close/>
                </a:path>
                <a:path w="116204" h="167639">
                  <a:moveTo>
                    <a:pt x="113106" y="45618"/>
                  </a:moveTo>
                  <a:lnTo>
                    <a:pt x="96291" y="45618"/>
                  </a:lnTo>
                  <a:lnTo>
                    <a:pt x="96291" y="163563"/>
                  </a:lnTo>
                  <a:lnTo>
                    <a:pt x="113106" y="163563"/>
                  </a:lnTo>
                  <a:lnTo>
                    <a:pt x="113106" y="45618"/>
                  </a:lnTo>
                  <a:close/>
                </a:path>
                <a:path w="116204" h="167639">
                  <a:moveTo>
                    <a:pt x="115747" y="7835"/>
                  </a:moveTo>
                  <a:lnTo>
                    <a:pt x="112649" y="2997"/>
                  </a:lnTo>
                  <a:lnTo>
                    <a:pt x="107810" y="0"/>
                  </a:lnTo>
                  <a:lnTo>
                    <a:pt x="101701" y="0"/>
                  </a:lnTo>
                  <a:lnTo>
                    <a:pt x="96748" y="2997"/>
                  </a:lnTo>
                  <a:lnTo>
                    <a:pt x="93827" y="7835"/>
                  </a:lnTo>
                  <a:lnTo>
                    <a:pt x="93751" y="13944"/>
                  </a:lnTo>
                  <a:lnTo>
                    <a:pt x="96748" y="19011"/>
                  </a:lnTo>
                  <a:lnTo>
                    <a:pt x="101701" y="22009"/>
                  </a:lnTo>
                  <a:lnTo>
                    <a:pt x="107810" y="22009"/>
                  </a:lnTo>
                  <a:lnTo>
                    <a:pt x="112649" y="19011"/>
                  </a:lnTo>
                  <a:lnTo>
                    <a:pt x="115747" y="13944"/>
                  </a:lnTo>
                  <a:lnTo>
                    <a:pt x="115747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11322687" y="3657518"/>
            <a:ext cx="456565" cy="125730"/>
            <a:chOff x="11322687" y="3657518"/>
            <a:chExt cx="456565" cy="125730"/>
          </a:xfrm>
        </p:grpSpPr>
        <p:pic>
          <p:nvPicPr>
            <p:cNvPr id="106" name="object 10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322687" y="3657518"/>
              <a:ext cx="181407" cy="12163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542681" y="3657518"/>
              <a:ext cx="123242" cy="12531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92161" y="3657634"/>
              <a:ext cx="86731" cy="125200"/>
            </a:xfrm>
            <a:prstGeom prst="rect">
              <a:avLst/>
            </a:prstGeom>
          </p:spPr>
        </p:pic>
      </p:grpSp>
      <p:sp>
        <p:nvSpPr>
          <p:cNvPr id="109" name="object 109"/>
          <p:cNvSpPr/>
          <p:nvPr/>
        </p:nvSpPr>
        <p:spPr>
          <a:xfrm>
            <a:off x="11875296" y="361559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0" name="object 1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944289" y="3657518"/>
            <a:ext cx="100667" cy="121630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12141132" y="3580924"/>
            <a:ext cx="359410" cy="201930"/>
            <a:chOff x="12141132" y="3580924"/>
            <a:chExt cx="359410" cy="201930"/>
          </a:xfrm>
        </p:grpSpPr>
        <p:sp>
          <p:nvSpPr>
            <p:cNvPr id="112" name="object 112"/>
            <p:cNvSpPr/>
            <p:nvPr/>
          </p:nvSpPr>
          <p:spPr>
            <a:xfrm>
              <a:off x="12141132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237538" y="3580924"/>
              <a:ext cx="100665" cy="19822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376905" y="3657518"/>
              <a:ext cx="123242" cy="125315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12598741" y="3617090"/>
            <a:ext cx="551815" cy="166370"/>
            <a:chOff x="12598741" y="3617090"/>
            <a:chExt cx="551815" cy="166370"/>
          </a:xfrm>
        </p:grpSpPr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598741" y="3657518"/>
              <a:ext cx="181407" cy="12163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818734" y="3657518"/>
              <a:ext cx="130613" cy="12531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76392" y="3657634"/>
              <a:ext cx="86729" cy="125200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3090558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ject 12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3243977" y="3661204"/>
            <a:ext cx="99745" cy="121629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391061" y="3657518"/>
            <a:ext cx="100667" cy="121630"/>
          </a:xfrm>
          <a:prstGeom prst="rect">
            <a:avLst/>
          </a:prstGeom>
        </p:spPr>
      </p:pic>
      <p:sp>
        <p:nvSpPr>
          <p:cNvPr id="122" name="object 122"/>
          <p:cNvSpPr/>
          <p:nvPr/>
        </p:nvSpPr>
        <p:spPr>
          <a:xfrm>
            <a:off x="13539182" y="358103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3602878" y="361559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13671870" y="3581039"/>
            <a:ext cx="449580" cy="258445"/>
            <a:chOff x="13671870" y="3581039"/>
            <a:chExt cx="449580" cy="258445"/>
          </a:xfrm>
        </p:grpSpPr>
        <p:pic>
          <p:nvPicPr>
            <p:cNvPr id="125" name="object 12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671870" y="3581039"/>
              <a:ext cx="88688" cy="198108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784055" y="3657518"/>
              <a:ext cx="123242" cy="125315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13946344" y="358103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7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7" y="198108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8" name="object 12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993913" y="3661204"/>
              <a:ext cx="127043" cy="177836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14212524" y="3581039"/>
            <a:ext cx="756285" cy="258445"/>
            <a:chOff x="14212524" y="3581039"/>
            <a:chExt cx="756285" cy="258445"/>
          </a:xfrm>
        </p:grpSpPr>
        <p:pic>
          <p:nvPicPr>
            <p:cNvPr id="130" name="object 13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212524" y="3657518"/>
              <a:ext cx="124386" cy="181523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4377923" y="358103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4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435858" y="3657518"/>
              <a:ext cx="124394" cy="125315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00564" y="3657518"/>
              <a:ext cx="104123" cy="12531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4732215" y="3657518"/>
              <a:ext cx="123242" cy="125315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1488" y="3657634"/>
              <a:ext cx="86731" cy="125200"/>
            </a:xfrm>
            <a:prstGeom prst="rect">
              <a:avLst/>
            </a:prstGeom>
          </p:spPr>
        </p:pic>
      </p:grpSp>
      <p:sp>
        <p:nvSpPr>
          <p:cNvPr id="136" name="object 136"/>
          <p:cNvSpPr/>
          <p:nvPr/>
        </p:nvSpPr>
        <p:spPr>
          <a:xfrm>
            <a:off x="15015443" y="3759222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4" h="24129">
                <a:moveTo>
                  <a:pt x="15087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2" y="23611"/>
                </a:lnTo>
                <a:lnTo>
                  <a:pt x="15087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837058" y="4026376"/>
            <a:ext cx="17780" cy="87630"/>
          </a:xfrm>
          <a:custGeom>
            <a:avLst/>
            <a:gdLst/>
            <a:ahLst/>
            <a:cxnLst/>
            <a:rect l="l" t="t" r="r" b="b"/>
            <a:pathLst>
              <a:path w="17779" h="87629">
                <a:moveTo>
                  <a:pt x="0" y="87630"/>
                </a:moveTo>
                <a:lnTo>
                  <a:pt x="17507" y="87630"/>
                </a:lnTo>
                <a:lnTo>
                  <a:pt x="17507" y="0"/>
                </a:lnTo>
                <a:lnTo>
                  <a:pt x="0" y="0"/>
                </a:lnTo>
                <a:lnTo>
                  <a:pt x="0" y="8763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837057" y="3924775"/>
            <a:ext cx="139065" cy="189230"/>
          </a:xfrm>
          <a:custGeom>
            <a:avLst/>
            <a:gdLst/>
            <a:ahLst/>
            <a:cxnLst/>
            <a:rect l="l" t="t" r="r" b="b"/>
            <a:pathLst>
              <a:path w="139065" h="189229">
                <a:moveTo>
                  <a:pt x="138671" y="0"/>
                </a:moveTo>
                <a:lnTo>
                  <a:pt x="121285" y="0"/>
                </a:lnTo>
                <a:lnTo>
                  <a:pt x="121285" y="86360"/>
                </a:lnTo>
                <a:lnTo>
                  <a:pt x="17500" y="86360"/>
                </a:lnTo>
                <a:lnTo>
                  <a:pt x="17500" y="0"/>
                </a:lnTo>
                <a:lnTo>
                  <a:pt x="0" y="0"/>
                </a:lnTo>
                <a:lnTo>
                  <a:pt x="0" y="86360"/>
                </a:lnTo>
                <a:lnTo>
                  <a:pt x="0" y="101600"/>
                </a:lnTo>
                <a:lnTo>
                  <a:pt x="121285" y="101600"/>
                </a:lnTo>
                <a:lnTo>
                  <a:pt x="121285" y="189230"/>
                </a:lnTo>
                <a:lnTo>
                  <a:pt x="138671" y="189230"/>
                </a:lnTo>
                <a:lnTo>
                  <a:pt x="138671" y="101600"/>
                </a:lnTo>
                <a:lnTo>
                  <a:pt x="138671" y="86360"/>
                </a:lnTo>
                <a:lnTo>
                  <a:pt x="1386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9" name="object 139"/>
          <p:cNvGrpSpPr/>
          <p:nvPr/>
        </p:nvGrpSpPr>
        <p:grpSpPr>
          <a:xfrm>
            <a:off x="7023074" y="3992586"/>
            <a:ext cx="427355" cy="125730"/>
            <a:chOff x="7023074" y="3992586"/>
            <a:chExt cx="427355" cy="125730"/>
          </a:xfrm>
        </p:grpSpPr>
        <p:pic>
          <p:nvPicPr>
            <p:cNvPr id="140" name="object 1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3074" y="3992586"/>
              <a:ext cx="124394" cy="125315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178682" y="3996273"/>
              <a:ext cx="125660" cy="11794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26687" y="3992586"/>
              <a:ext cx="123242" cy="125315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7529749" y="3992586"/>
            <a:ext cx="418465" cy="181610"/>
            <a:chOff x="7529749" y="3992586"/>
            <a:chExt cx="418465" cy="181610"/>
          </a:xfrm>
        </p:grpSpPr>
        <p:pic>
          <p:nvPicPr>
            <p:cNvPr id="144" name="object 14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529749" y="3996273"/>
              <a:ext cx="127043" cy="177836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679483" y="3992586"/>
              <a:ext cx="130613" cy="125315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48452" y="3996273"/>
              <a:ext cx="99745" cy="121629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8045755" y="3992586"/>
            <a:ext cx="527050" cy="125730"/>
            <a:chOff x="8045755" y="3992586"/>
            <a:chExt cx="527050" cy="125730"/>
          </a:xfrm>
        </p:grpSpPr>
        <p:pic>
          <p:nvPicPr>
            <p:cNvPr id="148" name="object 1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5755" y="3992586"/>
              <a:ext cx="123242" cy="12531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90052" y="3996273"/>
              <a:ext cx="125660" cy="11794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38058" y="3992586"/>
              <a:ext cx="123242" cy="125315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500346" y="3992586"/>
              <a:ext cx="71872" cy="121630"/>
            </a:xfrm>
            <a:prstGeom prst="rect">
              <a:avLst/>
            </a:prstGeom>
          </p:spPr>
        </p:pic>
      </p:grpSp>
      <p:pic>
        <p:nvPicPr>
          <p:cNvPr id="152" name="object 15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49734" y="3992702"/>
            <a:ext cx="86729" cy="125200"/>
          </a:xfrm>
          <a:prstGeom prst="rect">
            <a:avLst/>
          </a:prstGeom>
        </p:spPr>
      </p:pic>
      <p:grpSp>
        <p:nvGrpSpPr>
          <p:cNvPr id="153" name="object 153"/>
          <p:cNvGrpSpPr/>
          <p:nvPr/>
        </p:nvGrpSpPr>
        <p:grpSpPr>
          <a:xfrm>
            <a:off x="8767333" y="3992586"/>
            <a:ext cx="417195" cy="125730"/>
            <a:chOff x="8767333" y="3992586"/>
            <a:chExt cx="417195" cy="125730"/>
          </a:xfrm>
        </p:grpSpPr>
        <p:pic>
          <p:nvPicPr>
            <p:cNvPr id="154" name="object 1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0982" y="3992586"/>
              <a:ext cx="123242" cy="12531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67333" y="3992586"/>
              <a:ext cx="123242" cy="125315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083616" y="3992586"/>
              <a:ext cx="100667" cy="121630"/>
            </a:xfrm>
            <a:prstGeom prst="rect">
              <a:avLst/>
            </a:prstGeom>
          </p:spPr>
        </p:pic>
      </p:grpSp>
      <p:pic>
        <p:nvPicPr>
          <p:cNvPr id="157" name="object 15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2531" y="3992586"/>
            <a:ext cx="124394" cy="125315"/>
          </a:xfrm>
          <a:prstGeom prst="rect">
            <a:avLst/>
          </a:prstGeom>
        </p:spPr>
      </p:pic>
      <p:grpSp>
        <p:nvGrpSpPr>
          <p:cNvPr id="158" name="object 158"/>
          <p:cNvGrpSpPr/>
          <p:nvPr/>
        </p:nvGrpSpPr>
        <p:grpSpPr>
          <a:xfrm>
            <a:off x="9515540" y="3916107"/>
            <a:ext cx="347980" cy="258445"/>
            <a:chOff x="9515540" y="3916107"/>
            <a:chExt cx="347980" cy="258445"/>
          </a:xfrm>
        </p:grpSpPr>
        <p:pic>
          <p:nvPicPr>
            <p:cNvPr id="159" name="object 1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515540" y="3992586"/>
              <a:ext cx="124386" cy="181523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9680938" y="391610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738874" y="3992586"/>
              <a:ext cx="124394" cy="125315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9912680" y="3952159"/>
            <a:ext cx="196850" cy="166370"/>
            <a:chOff x="9912680" y="3952159"/>
            <a:chExt cx="196850" cy="166370"/>
          </a:xfrm>
        </p:grpSpPr>
        <p:pic>
          <p:nvPicPr>
            <p:cNvPr id="163" name="object 16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12680" y="3992586"/>
              <a:ext cx="100666" cy="121630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0049398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5" name="object 16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0196367" y="3992586"/>
            <a:ext cx="124624" cy="184978"/>
          </a:xfrm>
          <a:prstGeom prst="rect">
            <a:avLst/>
          </a:prstGeom>
        </p:spPr>
      </p:pic>
      <p:grpSp>
        <p:nvGrpSpPr>
          <p:cNvPr id="166" name="object 166"/>
          <p:cNvGrpSpPr/>
          <p:nvPr/>
        </p:nvGrpSpPr>
        <p:grpSpPr>
          <a:xfrm>
            <a:off x="10370404" y="3950661"/>
            <a:ext cx="507365" cy="167640"/>
            <a:chOff x="10370404" y="3950661"/>
            <a:chExt cx="507365" cy="167640"/>
          </a:xfrm>
        </p:grpSpPr>
        <p:pic>
          <p:nvPicPr>
            <p:cNvPr id="167" name="object 1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370404" y="3992587"/>
              <a:ext cx="71872" cy="121630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62986" y="3992587"/>
              <a:ext cx="130613" cy="125315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615599" y="3996273"/>
              <a:ext cx="210548" cy="117943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0855634" y="39506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1"/>
          <p:cNvGrpSpPr/>
          <p:nvPr/>
        </p:nvGrpSpPr>
        <p:grpSpPr>
          <a:xfrm>
            <a:off x="10924626" y="3992586"/>
            <a:ext cx="264160" cy="185420"/>
            <a:chOff x="10924626" y="3992586"/>
            <a:chExt cx="264160" cy="185420"/>
          </a:xfrm>
        </p:grpSpPr>
        <p:pic>
          <p:nvPicPr>
            <p:cNvPr id="172" name="object 1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924626" y="3992586"/>
              <a:ext cx="100667" cy="121630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064108" y="3992586"/>
              <a:ext cx="124625" cy="184978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11288364" y="3952159"/>
            <a:ext cx="364490" cy="166370"/>
            <a:chOff x="11288364" y="3952159"/>
            <a:chExt cx="364490" cy="166370"/>
          </a:xfrm>
        </p:grpSpPr>
        <p:pic>
          <p:nvPicPr>
            <p:cNvPr id="175" name="object 17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288364" y="3992586"/>
              <a:ext cx="130613" cy="125315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57332" y="3996273"/>
              <a:ext cx="99745" cy="121629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11593129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8" name="object 178"/>
          <p:cNvGrpSpPr/>
          <p:nvPr/>
        </p:nvGrpSpPr>
        <p:grpSpPr>
          <a:xfrm>
            <a:off x="11739753" y="3912652"/>
            <a:ext cx="227329" cy="205740"/>
            <a:chOff x="11739753" y="3912652"/>
            <a:chExt cx="227329" cy="205740"/>
          </a:xfrm>
        </p:grpSpPr>
        <p:pic>
          <p:nvPicPr>
            <p:cNvPr id="179" name="object 17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1739753" y="3992586"/>
              <a:ext cx="130613" cy="125315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900291" y="3912652"/>
              <a:ext cx="66687" cy="201564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12043230" y="3992586"/>
            <a:ext cx="357505" cy="125730"/>
            <a:chOff x="12043230" y="3992586"/>
            <a:chExt cx="357505" cy="125730"/>
          </a:xfrm>
        </p:grpSpPr>
        <p:pic>
          <p:nvPicPr>
            <p:cNvPr id="182" name="object 18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043230" y="3992586"/>
              <a:ext cx="104122" cy="12531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183518" y="3992586"/>
              <a:ext cx="71872" cy="12163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276122" y="3992586"/>
              <a:ext cx="124394" cy="125315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2440828" y="3916107"/>
            <a:ext cx="342265" cy="201930"/>
            <a:chOff x="12440828" y="3916107"/>
            <a:chExt cx="342265" cy="201930"/>
          </a:xfrm>
        </p:grpSpPr>
        <p:pic>
          <p:nvPicPr>
            <p:cNvPr id="186" name="object 18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581463" y="3916107"/>
              <a:ext cx="88688" cy="198108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440828" y="3992586"/>
              <a:ext cx="104122" cy="125315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95836" y="3992702"/>
              <a:ext cx="86731" cy="125200"/>
            </a:xfrm>
            <a:prstGeom prst="rect">
              <a:avLst/>
            </a:prstGeom>
          </p:spPr>
        </p:pic>
      </p:grpSp>
      <p:sp>
        <p:nvSpPr>
          <p:cNvPr id="189" name="object 189"/>
          <p:cNvSpPr/>
          <p:nvPr/>
        </p:nvSpPr>
        <p:spPr>
          <a:xfrm>
            <a:off x="12878972" y="395066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0" name="object 19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2947965" y="3992586"/>
            <a:ext cx="100667" cy="121630"/>
          </a:xfrm>
          <a:prstGeom prst="rect">
            <a:avLst/>
          </a:prstGeom>
        </p:spPr>
      </p:pic>
      <p:grpSp>
        <p:nvGrpSpPr>
          <p:cNvPr id="191" name="object 191"/>
          <p:cNvGrpSpPr/>
          <p:nvPr/>
        </p:nvGrpSpPr>
        <p:grpSpPr>
          <a:xfrm>
            <a:off x="13146189" y="3992586"/>
            <a:ext cx="546100" cy="125730"/>
            <a:chOff x="13146189" y="3992586"/>
            <a:chExt cx="546100" cy="125730"/>
          </a:xfrm>
        </p:grpSpPr>
        <p:pic>
          <p:nvPicPr>
            <p:cNvPr id="192" name="object 1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3146189" y="3992586"/>
              <a:ext cx="104122" cy="125315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3277840" y="3992586"/>
              <a:ext cx="130613" cy="125315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3448536" y="3992586"/>
              <a:ext cx="100667" cy="121630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587558" y="3992586"/>
              <a:ext cx="104123" cy="125315"/>
            </a:xfrm>
            <a:prstGeom prst="rect">
              <a:avLst/>
            </a:prstGeom>
          </p:spPr>
        </p:pic>
      </p:grpSp>
      <p:grpSp>
        <p:nvGrpSpPr>
          <p:cNvPr id="196" name="object 196"/>
          <p:cNvGrpSpPr/>
          <p:nvPr/>
        </p:nvGrpSpPr>
        <p:grpSpPr>
          <a:xfrm>
            <a:off x="13727848" y="3952159"/>
            <a:ext cx="303530" cy="166370"/>
            <a:chOff x="13727848" y="3952159"/>
            <a:chExt cx="303530" cy="166370"/>
          </a:xfrm>
        </p:grpSpPr>
        <p:pic>
          <p:nvPicPr>
            <p:cNvPr id="197" name="object 19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20338" y="3992586"/>
              <a:ext cx="123241" cy="12531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3727848" y="3992586"/>
              <a:ext cx="71872" cy="121630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13971454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0" name="object 200"/>
          <p:cNvGrpSpPr/>
          <p:nvPr/>
        </p:nvGrpSpPr>
        <p:grpSpPr>
          <a:xfrm>
            <a:off x="14058875" y="3920715"/>
            <a:ext cx="271780" cy="197485"/>
            <a:chOff x="14058875" y="3920715"/>
            <a:chExt cx="271780" cy="197485"/>
          </a:xfrm>
        </p:grpSpPr>
        <p:pic>
          <p:nvPicPr>
            <p:cNvPr id="201" name="object 20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214137" y="3920715"/>
              <a:ext cx="116216" cy="197187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58875" y="3992586"/>
              <a:ext cx="123241" cy="125315"/>
            </a:xfrm>
            <a:prstGeom prst="rect">
              <a:avLst/>
            </a:prstGeom>
          </p:spPr>
        </p:pic>
      </p:grpSp>
      <p:sp>
        <p:nvSpPr>
          <p:cNvPr id="203" name="object 203"/>
          <p:cNvSpPr/>
          <p:nvPr/>
        </p:nvSpPr>
        <p:spPr>
          <a:xfrm>
            <a:off x="6821462" y="4472844"/>
            <a:ext cx="814069" cy="259715"/>
          </a:xfrm>
          <a:custGeom>
            <a:avLst/>
            <a:gdLst/>
            <a:ahLst/>
            <a:cxnLst/>
            <a:rect l="l" t="t" r="r" b="b"/>
            <a:pathLst>
              <a:path w="814070" h="259714">
                <a:moveTo>
                  <a:pt x="190360" y="184086"/>
                </a:moveTo>
                <a:lnTo>
                  <a:pt x="176618" y="141681"/>
                </a:lnTo>
                <a:lnTo>
                  <a:pt x="136639" y="120942"/>
                </a:lnTo>
                <a:lnTo>
                  <a:pt x="145783" y="115214"/>
                </a:lnTo>
                <a:lnTo>
                  <a:pt x="155879" y="105321"/>
                </a:lnTo>
                <a:lnTo>
                  <a:pt x="160083" y="97066"/>
                </a:lnTo>
                <a:lnTo>
                  <a:pt x="164058" y="89255"/>
                </a:lnTo>
                <a:lnTo>
                  <a:pt x="167424" y="65036"/>
                </a:lnTo>
                <a:lnTo>
                  <a:pt x="167093" y="54991"/>
                </a:lnTo>
                <a:lnTo>
                  <a:pt x="166738" y="53098"/>
                </a:lnTo>
                <a:lnTo>
                  <a:pt x="164757" y="42418"/>
                </a:lnTo>
                <a:lnTo>
                  <a:pt x="139153" y="11264"/>
                </a:lnTo>
                <a:lnTo>
                  <a:pt x="117487" y="3314"/>
                </a:lnTo>
                <a:lnTo>
                  <a:pt x="117487" y="169316"/>
                </a:lnTo>
                <a:lnTo>
                  <a:pt x="117487" y="194297"/>
                </a:lnTo>
                <a:lnTo>
                  <a:pt x="79794" y="206070"/>
                </a:lnTo>
                <a:lnTo>
                  <a:pt x="69113" y="206070"/>
                </a:lnTo>
                <a:lnTo>
                  <a:pt x="69113" y="156438"/>
                </a:lnTo>
                <a:lnTo>
                  <a:pt x="79794" y="156438"/>
                </a:lnTo>
                <a:lnTo>
                  <a:pt x="117487" y="169316"/>
                </a:lnTo>
                <a:lnTo>
                  <a:pt x="117487" y="3314"/>
                </a:lnTo>
                <a:lnTo>
                  <a:pt x="111404" y="1752"/>
                </a:lnTo>
                <a:lnTo>
                  <a:pt x="100520" y="952"/>
                </a:lnTo>
                <a:lnTo>
                  <a:pt x="100520" y="63461"/>
                </a:lnTo>
                <a:lnTo>
                  <a:pt x="100520" y="85445"/>
                </a:lnTo>
                <a:lnTo>
                  <a:pt x="85280" y="97066"/>
                </a:lnTo>
                <a:lnTo>
                  <a:pt x="69113" y="97066"/>
                </a:lnTo>
                <a:lnTo>
                  <a:pt x="69113" y="53098"/>
                </a:lnTo>
                <a:lnTo>
                  <a:pt x="86067" y="53098"/>
                </a:lnTo>
                <a:lnTo>
                  <a:pt x="100520" y="63461"/>
                </a:lnTo>
                <a:lnTo>
                  <a:pt x="100520" y="952"/>
                </a:lnTo>
                <a:lnTo>
                  <a:pt x="87642" y="0"/>
                </a:lnTo>
                <a:lnTo>
                  <a:pt x="0" y="0"/>
                </a:lnTo>
                <a:lnTo>
                  <a:pt x="0" y="259156"/>
                </a:lnTo>
                <a:lnTo>
                  <a:pt x="104609" y="259156"/>
                </a:lnTo>
                <a:lnTo>
                  <a:pt x="149910" y="250126"/>
                </a:lnTo>
                <a:lnTo>
                  <a:pt x="179755" y="224294"/>
                </a:lnTo>
                <a:lnTo>
                  <a:pt x="187566" y="206070"/>
                </a:lnTo>
                <a:lnTo>
                  <a:pt x="189204" y="199453"/>
                </a:lnTo>
                <a:lnTo>
                  <a:pt x="190360" y="184086"/>
                </a:lnTo>
                <a:close/>
              </a:path>
              <a:path w="814070" h="259714">
                <a:moveTo>
                  <a:pt x="448221" y="259156"/>
                </a:moveTo>
                <a:lnTo>
                  <a:pt x="371589" y="169316"/>
                </a:lnTo>
                <a:lnTo>
                  <a:pt x="364350" y="160832"/>
                </a:lnTo>
                <a:lnTo>
                  <a:pt x="369328" y="158610"/>
                </a:lnTo>
                <a:lnTo>
                  <a:pt x="399249" y="133515"/>
                </a:lnTo>
                <a:lnTo>
                  <a:pt x="409803" y="112153"/>
                </a:lnTo>
                <a:lnTo>
                  <a:pt x="410210" y="111010"/>
                </a:lnTo>
                <a:lnTo>
                  <a:pt x="412127" y="103949"/>
                </a:lnTo>
                <a:lnTo>
                  <a:pt x="413664" y="94386"/>
                </a:lnTo>
                <a:lnTo>
                  <a:pt x="414299" y="81991"/>
                </a:lnTo>
                <a:lnTo>
                  <a:pt x="414121" y="73964"/>
                </a:lnTo>
                <a:lnTo>
                  <a:pt x="412902" y="63411"/>
                </a:lnTo>
                <a:lnTo>
                  <a:pt x="410641" y="54978"/>
                </a:lnTo>
                <a:lnTo>
                  <a:pt x="409600" y="51054"/>
                </a:lnTo>
                <a:lnTo>
                  <a:pt x="384670" y="17246"/>
                </a:lnTo>
                <a:lnTo>
                  <a:pt x="342163" y="1066"/>
                </a:lnTo>
                <a:lnTo>
                  <a:pt x="341426" y="1028"/>
                </a:lnTo>
                <a:lnTo>
                  <a:pt x="341426" y="69583"/>
                </a:lnTo>
                <a:lnTo>
                  <a:pt x="341426" y="93141"/>
                </a:lnTo>
                <a:lnTo>
                  <a:pt x="332473" y="105867"/>
                </a:lnTo>
                <a:lnTo>
                  <a:pt x="314718" y="112153"/>
                </a:lnTo>
                <a:lnTo>
                  <a:pt x="290855" y="112153"/>
                </a:lnTo>
                <a:lnTo>
                  <a:pt x="290855" y="54978"/>
                </a:lnTo>
                <a:lnTo>
                  <a:pt x="301536" y="54978"/>
                </a:lnTo>
                <a:lnTo>
                  <a:pt x="341426" y="69583"/>
                </a:lnTo>
                <a:lnTo>
                  <a:pt x="341426" y="1028"/>
                </a:lnTo>
                <a:lnTo>
                  <a:pt x="324142" y="0"/>
                </a:lnTo>
                <a:lnTo>
                  <a:pt x="221742" y="0"/>
                </a:lnTo>
                <a:lnTo>
                  <a:pt x="221742" y="259156"/>
                </a:lnTo>
                <a:lnTo>
                  <a:pt x="290855" y="259156"/>
                </a:lnTo>
                <a:lnTo>
                  <a:pt x="290855" y="169316"/>
                </a:lnTo>
                <a:lnTo>
                  <a:pt x="291007" y="169316"/>
                </a:lnTo>
                <a:lnTo>
                  <a:pt x="360591" y="259156"/>
                </a:lnTo>
                <a:lnTo>
                  <a:pt x="448221" y="259156"/>
                </a:lnTo>
                <a:close/>
              </a:path>
              <a:path w="814070" h="259714">
                <a:moveTo>
                  <a:pt x="724687" y="259156"/>
                </a:moveTo>
                <a:lnTo>
                  <a:pt x="707161" y="216128"/>
                </a:lnTo>
                <a:lnTo>
                  <a:pt x="682472" y="155498"/>
                </a:lnTo>
                <a:lnTo>
                  <a:pt x="657390" y="93929"/>
                </a:lnTo>
                <a:lnTo>
                  <a:pt x="619137" y="0"/>
                </a:lnTo>
                <a:lnTo>
                  <a:pt x="611136" y="0"/>
                </a:lnTo>
                <a:lnTo>
                  <a:pt x="611136" y="155498"/>
                </a:lnTo>
                <a:lnTo>
                  <a:pt x="563067" y="155498"/>
                </a:lnTo>
                <a:lnTo>
                  <a:pt x="587095" y="93929"/>
                </a:lnTo>
                <a:lnTo>
                  <a:pt x="611136" y="155498"/>
                </a:lnTo>
                <a:lnTo>
                  <a:pt x="611136" y="0"/>
                </a:lnTo>
                <a:lnTo>
                  <a:pt x="555066" y="0"/>
                </a:lnTo>
                <a:lnTo>
                  <a:pt x="449516" y="259156"/>
                </a:lnTo>
                <a:lnTo>
                  <a:pt x="523963" y="259156"/>
                </a:lnTo>
                <a:lnTo>
                  <a:pt x="539508" y="216128"/>
                </a:lnTo>
                <a:lnTo>
                  <a:pt x="634695" y="216128"/>
                </a:lnTo>
                <a:lnTo>
                  <a:pt x="650240" y="259156"/>
                </a:lnTo>
                <a:lnTo>
                  <a:pt x="724687" y="259156"/>
                </a:lnTo>
                <a:close/>
              </a:path>
              <a:path w="814070" h="259714">
                <a:moveTo>
                  <a:pt x="814057" y="0"/>
                </a:moveTo>
                <a:lnTo>
                  <a:pt x="744956" y="0"/>
                </a:lnTo>
                <a:lnTo>
                  <a:pt x="744956" y="259156"/>
                </a:lnTo>
                <a:lnTo>
                  <a:pt x="814057" y="259156"/>
                </a:lnTo>
                <a:lnTo>
                  <a:pt x="814057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686471" y="4468132"/>
            <a:ext cx="457200" cy="269240"/>
          </a:xfrm>
          <a:custGeom>
            <a:avLst/>
            <a:gdLst/>
            <a:ahLst/>
            <a:cxnLst/>
            <a:rect l="l" t="t" r="r" b="b"/>
            <a:pathLst>
              <a:path w="457200" h="269239">
                <a:moveTo>
                  <a:pt x="231203" y="4711"/>
                </a:moveTo>
                <a:lnTo>
                  <a:pt x="162090" y="4711"/>
                </a:lnTo>
                <a:lnTo>
                  <a:pt x="162090" y="149212"/>
                </a:lnTo>
                <a:lnTo>
                  <a:pt x="69113" y="4711"/>
                </a:lnTo>
                <a:lnTo>
                  <a:pt x="0" y="4711"/>
                </a:lnTo>
                <a:lnTo>
                  <a:pt x="0" y="263867"/>
                </a:lnTo>
                <a:lnTo>
                  <a:pt x="69113" y="263867"/>
                </a:lnTo>
                <a:lnTo>
                  <a:pt x="69113" y="119380"/>
                </a:lnTo>
                <a:lnTo>
                  <a:pt x="162090" y="263867"/>
                </a:lnTo>
                <a:lnTo>
                  <a:pt x="231203" y="263867"/>
                </a:lnTo>
                <a:lnTo>
                  <a:pt x="231203" y="4711"/>
                </a:lnTo>
                <a:close/>
              </a:path>
              <a:path w="457200" h="269239">
                <a:moveTo>
                  <a:pt x="456831" y="185661"/>
                </a:moveTo>
                <a:lnTo>
                  <a:pt x="447395" y="148475"/>
                </a:lnTo>
                <a:lnTo>
                  <a:pt x="411289" y="117805"/>
                </a:lnTo>
                <a:lnTo>
                  <a:pt x="356311" y="91884"/>
                </a:lnTo>
                <a:lnTo>
                  <a:pt x="349554" y="87490"/>
                </a:lnTo>
                <a:lnTo>
                  <a:pt x="346570" y="82308"/>
                </a:lnTo>
                <a:lnTo>
                  <a:pt x="346570" y="73507"/>
                </a:lnTo>
                <a:lnTo>
                  <a:pt x="352539" y="66446"/>
                </a:lnTo>
                <a:lnTo>
                  <a:pt x="363537" y="62826"/>
                </a:lnTo>
                <a:lnTo>
                  <a:pt x="379247" y="62826"/>
                </a:lnTo>
                <a:lnTo>
                  <a:pt x="397154" y="66446"/>
                </a:lnTo>
                <a:lnTo>
                  <a:pt x="415366" y="73202"/>
                </a:lnTo>
                <a:lnTo>
                  <a:pt x="423532" y="77914"/>
                </a:lnTo>
                <a:lnTo>
                  <a:pt x="450862" y="22313"/>
                </a:lnTo>
                <a:lnTo>
                  <a:pt x="415772" y="7188"/>
                </a:lnTo>
                <a:lnTo>
                  <a:pt x="369506" y="0"/>
                </a:lnTo>
                <a:lnTo>
                  <a:pt x="363143" y="114"/>
                </a:lnTo>
                <a:lnTo>
                  <a:pt x="320255" y="12407"/>
                </a:lnTo>
                <a:lnTo>
                  <a:pt x="290195" y="41249"/>
                </a:lnTo>
                <a:lnTo>
                  <a:pt x="278726" y="80581"/>
                </a:lnTo>
                <a:lnTo>
                  <a:pt x="278726" y="91579"/>
                </a:lnTo>
                <a:lnTo>
                  <a:pt x="285483" y="111048"/>
                </a:lnTo>
                <a:lnTo>
                  <a:pt x="298196" y="127698"/>
                </a:lnTo>
                <a:lnTo>
                  <a:pt x="316268" y="141363"/>
                </a:lnTo>
                <a:lnTo>
                  <a:pt x="362445" y="163664"/>
                </a:lnTo>
                <a:lnTo>
                  <a:pt x="375005" y="172148"/>
                </a:lnTo>
                <a:lnTo>
                  <a:pt x="380809" y="181102"/>
                </a:lnTo>
                <a:lnTo>
                  <a:pt x="380809" y="193040"/>
                </a:lnTo>
                <a:lnTo>
                  <a:pt x="375158" y="201041"/>
                </a:lnTo>
                <a:lnTo>
                  <a:pt x="364477" y="204812"/>
                </a:lnTo>
                <a:lnTo>
                  <a:pt x="348145" y="204812"/>
                </a:lnTo>
                <a:lnTo>
                  <a:pt x="330085" y="200736"/>
                </a:lnTo>
                <a:lnTo>
                  <a:pt x="312178" y="193827"/>
                </a:lnTo>
                <a:lnTo>
                  <a:pt x="295681" y="185026"/>
                </a:lnTo>
                <a:lnTo>
                  <a:pt x="288772" y="180314"/>
                </a:lnTo>
                <a:lnTo>
                  <a:pt x="254533" y="239052"/>
                </a:lnTo>
                <a:lnTo>
                  <a:pt x="294513" y="259321"/>
                </a:lnTo>
                <a:lnTo>
                  <a:pt x="334302" y="267931"/>
                </a:lnTo>
                <a:lnTo>
                  <a:pt x="354584" y="268897"/>
                </a:lnTo>
                <a:lnTo>
                  <a:pt x="364274" y="268744"/>
                </a:lnTo>
                <a:lnTo>
                  <a:pt x="408927" y="259003"/>
                </a:lnTo>
                <a:lnTo>
                  <a:pt x="444347" y="230416"/>
                </a:lnTo>
                <a:lnTo>
                  <a:pt x="455472" y="202768"/>
                </a:lnTo>
                <a:lnTo>
                  <a:pt x="456831" y="185661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150250" y="4461859"/>
            <a:ext cx="1130935" cy="275590"/>
          </a:xfrm>
          <a:custGeom>
            <a:avLst/>
            <a:gdLst/>
            <a:ahLst/>
            <a:cxnLst/>
            <a:rect l="l" t="t" r="r" b="b"/>
            <a:pathLst>
              <a:path w="1130934" h="275589">
                <a:moveTo>
                  <a:pt x="182194" y="11557"/>
                </a:moveTo>
                <a:lnTo>
                  <a:pt x="0" y="11557"/>
                </a:lnTo>
                <a:lnTo>
                  <a:pt x="0" y="71247"/>
                </a:lnTo>
                <a:lnTo>
                  <a:pt x="56540" y="71247"/>
                </a:lnTo>
                <a:lnTo>
                  <a:pt x="56540" y="270637"/>
                </a:lnTo>
                <a:lnTo>
                  <a:pt x="125653" y="270637"/>
                </a:lnTo>
                <a:lnTo>
                  <a:pt x="125653" y="71247"/>
                </a:lnTo>
                <a:lnTo>
                  <a:pt x="182194" y="71247"/>
                </a:lnTo>
                <a:lnTo>
                  <a:pt x="182194" y="11557"/>
                </a:lnTo>
                <a:close/>
              </a:path>
              <a:path w="1130934" h="275589">
                <a:moveTo>
                  <a:pt x="447471" y="140728"/>
                </a:moveTo>
                <a:lnTo>
                  <a:pt x="437337" y="88341"/>
                </a:lnTo>
                <a:lnTo>
                  <a:pt x="409308" y="45466"/>
                </a:lnTo>
                <a:lnTo>
                  <a:pt x="373024" y="19392"/>
                </a:lnTo>
                <a:lnTo>
                  <a:pt x="373024" y="140728"/>
                </a:lnTo>
                <a:lnTo>
                  <a:pt x="372960" y="145491"/>
                </a:lnTo>
                <a:lnTo>
                  <a:pt x="350253" y="198996"/>
                </a:lnTo>
                <a:lnTo>
                  <a:pt x="329514" y="208572"/>
                </a:lnTo>
                <a:lnTo>
                  <a:pt x="304076" y="208572"/>
                </a:lnTo>
                <a:lnTo>
                  <a:pt x="268579" y="181089"/>
                </a:lnTo>
                <a:lnTo>
                  <a:pt x="260565" y="140728"/>
                </a:lnTo>
                <a:lnTo>
                  <a:pt x="260629" y="135966"/>
                </a:lnTo>
                <a:lnTo>
                  <a:pt x="283337" y="82461"/>
                </a:lnTo>
                <a:lnTo>
                  <a:pt x="304076" y="72872"/>
                </a:lnTo>
                <a:lnTo>
                  <a:pt x="329514" y="72872"/>
                </a:lnTo>
                <a:lnTo>
                  <a:pt x="365010" y="100355"/>
                </a:lnTo>
                <a:lnTo>
                  <a:pt x="373024" y="140728"/>
                </a:lnTo>
                <a:lnTo>
                  <a:pt x="373024" y="19392"/>
                </a:lnTo>
                <a:lnTo>
                  <a:pt x="335102" y="7416"/>
                </a:lnTo>
                <a:lnTo>
                  <a:pt x="316788" y="6273"/>
                </a:lnTo>
                <a:lnTo>
                  <a:pt x="308356" y="6438"/>
                </a:lnTo>
                <a:lnTo>
                  <a:pt x="265899" y="16649"/>
                </a:lnTo>
                <a:lnTo>
                  <a:pt x="224282" y="45466"/>
                </a:lnTo>
                <a:lnTo>
                  <a:pt x="196253" y="88341"/>
                </a:lnTo>
                <a:lnTo>
                  <a:pt x="186118" y="140728"/>
                </a:lnTo>
                <a:lnTo>
                  <a:pt x="186270" y="149402"/>
                </a:lnTo>
                <a:lnTo>
                  <a:pt x="196253" y="193103"/>
                </a:lnTo>
                <a:lnTo>
                  <a:pt x="224282" y="235978"/>
                </a:lnTo>
                <a:lnTo>
                  <a:pt x="265899" y="264807"/>
                </a:lnTo>
                <a:lnTo>
                  <a:pt x="316788" y="275170"/>
                </a:lnTo>
                <a:lnTo>
                  <a:pt x="325234" y="275005"/>
                </a:lnTo>
                <a:lnTo>
                  <a:pt x="367677" y="264807"/>
                </a:lnTo>
                <a:lnTo>
                  <a:pt x="409308" y="235978"/>
                </a:lnTo>
                <a:lnTo>
                  <a:pt x="429844" y="208572"/>
                </a:lnTo>
                <a:lnTo>
                  <a:pt x="437337" y="193103"/>
                </a:lnTo>
                <a:lnTo>
                  <a:pt x="440347" y="185420"/>
                </a:lnTo>
                <a:lnTo>
                  <a:pt x="443674" y="174345"/>
                </a:lnTo>
                <a:lnTo>
                  <a:pt x="446341" y="159702"/>
                </a:lnTo>
                <a:lnTo>
                  <a:pt x="446405" y="158877"/>
                </a:lnTo>
                <a:lnTo>
                  <a:pt x="447471" y="140728"/>
                </a:lnTo>
                <a:close/>
              </a:path>
              <a:path w="1130934" h="275589">
                <a:moveTo>
                  <a:pt x="708253" y="270141"/>
                </a:moveTo>
                <a:lnTo>
                  <a:pt x="631621" y="180301"/>
                </a:lnTo>
                <a:lnTo>
                  <a:pt x="624382" y="171818"/>
                </a:lnTo>
                <a:lnTo>
                  <a:pt x="629361" y="169595"/>
                </a:lnTo>
                <a:lnTo>
                  <a:pt x="659282" y="144500"/>
                </a:lnTo>
                <a:lnTo>
                  <a:pt x="669836" y="123139"/>
                </a:lnTo>
                <a:lnTo>
                  <a:pt x="670242" y="121996"/>
                </a:lnTo>
                <a:lnTo>
                  <a:pt x="672160" y="114935"/>
                </a:lnTo>
                <a:lnTo>
                  <a:pt x="673696" y="105371"/>
                </a:lnTo>
                <a:lnTo>
                  <a:pt x="674331" y="92976"/>
                </a:lnTo>
                <a:lnTo>
                  <a:pt x="674154" y="84950"/>
                </a:lnTo>
                <a:lnTo>
                  <a:pt x="672934" y="74396"/>
                </a:lnTo>
                <a:lnTo>
                  <a:pt x="670674" y="65963"/>
                </a:lnTo>
                <a:lnTo>
                  <a:pt x="669632" y="62039"/>
                </a:lnTo>
                <a:lnTo>
                  <a:pt x="644702" y="28232"/>
                </a:lnTo>
                <a:lnTo>
                  <a:pt x="602195" y="12052"/>
                </a:lnTo>
                <a:lnTo>
                  <a:pt x="601459" y="12014"/>
                </a:lnTo>
                <a:lnTo>
                  <a:pt x="601459" y="80568"/>
                </a:lnTo>
                <a:lnTo>
                  <a:pt x="601459" y="104127"/>
                </a:lnTo>
                <a:lnTo>
                  <a:pt x="592505" y="116852"/>
                </a:lnTo>
                <a:lnTo>
                  <a:pt x="574751" y="123139"/>
                </a:lnTo>
                <a:lnTo>
                  <a:pt x="550887" y="123139"/>
                </a:lnTo>
                <a:lnTo>
                  <a:pt x="550887" y="65963"/>
                </a:lnTo>
                <a:lnTo>
                  <a:pt x="561568" y="65963"/>
                </a:lnTo>
                <a:lnTo>
                  <a:pt x="601459" y="80568"/>
                </a:lnTo>
                <a:lnTo>
                  <a:pt x="601459" y="12014"/>
                </a:lnTo>
                <a:lnTo>
                  <a:pt x="584174" y="10985"/>
                </a:lnTo>
                <a:lnTo>
                  <a:pt x="481774" y="10985"/>
                </a:lnTo>
                <a:lnTo>
                  <a:pt x="481774" y="270141"/>
                </a:lnTo>
                <a:lnTo>
                  <a:pt x="550887" y="270141"/>
                </a:lnTo>
                <a:lnTo>
                  <a:pt x="550887" y="180301"/>
                </a:lnTo>
                <a:lnTo>
                  <a:pt x="551040" y="180301"/>
                </a:lnTo>
                <a:lnTo>
                  <a:pt x="620623" y="270141"/>
                </a:lnTo>
                <a:lnTo>
                  <a:pt x="708253" y="270141"/>
                </a:lnTo>
                <a:close/>
              </a:path>
              <a:path w="1130934" h="275589">
                <a:moveTo>
                  <a:pt x="1014780" y="270141"/>
                </a:moveTo>
                <a:lnTo>
                  <a:pt x="994371" y="10985"/>
                </a:lnTo>
                <a:lnTo>
                  <a:pt x="920864" y="10985"/>
                </a:lnTo>
                <a:lnTo>
                  <a:pt x="868718" y="145440"/>
                </a:lnTo>
                <a:lnTo>
                  <a:pt x="816571" y="10985"/>
                </a:lnTo>
                <a:lnTo>
                  <a:pt x="743064" y="10985"/>
                </a:lnTo>
                <a:lnTo>
                  <a:pt x="722642" y="270141"/>
                </a:lnTo>
                <a:lnTo>
                  <a:pt x="791756" y="270141"/>
                </a:lnTo>
                <a:lnTo>
                  <a:pt x="799287" y="134124"/>
                </a:lnTo>
                <a:lnTo>
                  <a:pt x="848296" y="270141"/>
                </a:lnTo>
                <a:lnTo>
                  <a:pt x="889139" y="270141"/>
                </a:lnTo>
                <a:lnTo>
                  <a:pt x="938136" y="134124"/>
                </a:lnTo>
                <a:lnTo>
                  <a:pt x="945680" y="270141"/>
                </a:lnTo>
                <a:lnTo>
                  <a:pt x="1014780" y="270141"/>
                </a:lnTo>
                <a:close/>
              </a:path>
              <a:path w="1130934" h="275589">
                <a:moveTo>
                  <a:pt x="1121613" y="0"/>
                </a:moveTo>
                <a:lnTo>
                  <a:pt x="1056284" y="0"/>
                </a:lnTo>
                <a:lnTo>
                  <a:pt x="1065390" y="179044"/>
                </a:lnTo>
                <a:lnTo>
                  <a:pt x="1112507" y="179044"/>
                </a:lnTo>
                <a:lnTo>
                  <a:pt x="1121613" y="0"/>
                </a:lnTo>
                <a:close/>
              </a:path>
              <a:path w="1130934" h="275589">
                <a:moveTo>
                  <a:pt x="1130414" y="221767"/>
                </a:moveTo>
                <a:lnTo>
                  <a:pt x="1119263" y="202768"/>
                </a:lnTo>
                <a:lnTo>
                  <a:pt x="1100251" y="191617"/>
                </a:lnTo>
                <a:lnTo>
                  <a:pt x="1077010" y="191617"/>
                </a:lnTo>
                <a:lnTo>
                  <a:pt x="1058011" y="202768"/>
                </a:lnTo>
                <a:lnTo>
                  <a:pt x="1046861" y="221767"/>
                </a:lnTo>
                <a:lnTo>
                  <a:pt x="1046861" y="245021"/>
                </a:lnTo>
                <a:lnTo>
                  <a:pt x="1058011" y="264020"/>
                </a:lnTo>
                <a:lnTo>
                  <a:pt x="1077010" y="275170"/>
                </a:lnTo>
                <a:lnTo>
                  <a:pt x="1100251" y="275170"/>
                </a:lnTo>
                <a:lnTo>
                  <a:pt x="1119263" y="264020"/>
                </a:lnTo>
                <a:lnTo>
                  <a:pt x="1130414" y="245021"/>
                </a:lnTo>
                <a:lnTo>
                  <a:pt x="1130414" y="221767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6" name="object 206"/>
          <p:cNvGrpSpPr/>
          <p:nvPr/>
        </p:nvGrpSpPr>
        <p:grpSpPr>
          <a:xfrm>
            <a:off x="6817248" y="4971258"/>
            <a:ext cx="422909" cy="194310"/>
            <a:chOff x="6817248" y="4971258"/>
            <a:chExt cx="422909" cy="194310"/>
          </a:xfrm>
        </p:grpSpPr>
        <p:pic>
          <p:nvPicPr>
            <p:cNvPr id="207" name="object 20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817248" y="4971258"/>
              <a:ext cx="284493" cy="193732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40097" y="5043361"/>
              <a:ext cx="99745" cy="121629"/>
            </a:xfrm>
            <a:prstGeom prst="rect">
              <a:avLst/>
            </a:prstGeom>
          </p:spPr>
        </p:pic>
      </p:grpSp>
      <p:grpSp>
        <p:nvGrpSpPr>
          <p:cNvPr id="209" name="object 209"/>
          <p:cNvGrpSpPr/>
          <p:nvPr/>
        </p:nvGrpSpPr>
        <p:grpSpPr>
          <a:xfrm>
            <a:off x="7287181" y="5039675"/>
            <a:ext cx="264160" cy="185420"/>
            <a:chOff x="7287181" y="5039675"/>
            <a:chExt cx="264160" cy="185420"/>
          </a:xfrm>
        </p:grpSpPr>
        <p:pic>
          <p:nvPicPr>
            <p:cNvPr id="210" name="object 21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26664" y="5039675"/>
              <a:ext cx="124624" cy="184978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287181" y="5039675"/>
              <a:ext cx="100666" cy="121630"/>
            </a:xfrm>
            <a:prstGeom prst="rect">
              <a:avLst/>
            </a:prstGeom>
          </p:spPr>
        </p:pic>
      </p:grpSp>
      <p:pic>
        <p:nvPicPr>
          <p:cNvPr id="212" name="object 21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7651264" y="4971258"/>
            <a:ext cx="100321" cy="193732"/>
          </a:xfrm>
          <a:prstGeom prst="rect">
            <a:avLst/>
          </a:prstGeom>
        </p:spPr>
      </p:pic>
      <p:pic>
        <p:nvPicPr>
          <p:cNvPr id="213" name="object 2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6851" y="5039675"/>
            <a:ext cx="124394" cy="125315"/>
          </a:xfrm>
          <a:prstGeom prst="rect">
            <a:avLst/>
          </a:prstGeom>
        </p:spPr>
      </p:pic>
      <p:grpSp>
        <p:nvGrpSpPr>
          <p:cNvPr id="214" name="object 214"/>
          <p:cNvGrpSpPr/>
          <p:nvPr/>
        </p:nvGrpSpPr>
        <p:grpSpPr>
          <a:xfrm>
            <a:off x="7970657" y="5039675"/>
            <a:ext cx="262890" cy="125730"/>
            <a:chOff x="7970657" y="5039675"/>
            <a:chExt cx="262890" cy="125730"/>
          </a:xfrm>
        </p:grpSpPr>
        <p:pic>
          <p:nvPicPr>
            <p:cNvPr id="215" name="object 2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09794" y="5039675"/>
              <a:ext cx="123242" cy="125315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970657" y="5039675"/>
              <a:ext cx="100667" cy="121630"/>
            </a:xfrm>
            <a:prstGeom prst="rect">
              <a:avLst/>
            </a:prstGeom>
          </p:spPr>
        </p:pic>
      </p:grpSp>
      <p:grpSp>
        <p:nvGrpSpPr>
          <p:cNvPr id="217" name="object 217"/>
          <p:cNvGrpSpPr/>
          <p:nvPr/>
        </p:nvGrpSpPr>
        <p:grpSpPr>
          <a:xfrm>
            <a:off x="8326448" y="4963080"/>
            <a:ext cx="829310" cy="201930"/>
            <a:chOff x="8326448" y="4963080"/>
            <a:chExt cx="829310" cy="201930"/>
          </a:xfrm>
        </p:grpSpPr>
        <p:pic>
          <p:nvPicPr>
            <p:cNvPr id="218" name="object 21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326448" y="4967803"/>
              <a:ext cx="180601" cy="197187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540567" y="5039675"/>
              <a:ext cx="130613" cy="12531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702740" y="5039675"/>
              <a:ext cx="130613" cy="12531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865489" y="4963080"/>
              <a:ext cx="124394" cy="201910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30887" y="5039675"/>
              <a:ext cx="124394" cy="125315"/>
            </a:xfrm>
            <a:prstGeom prst="rect">
              <a:avLst/>
            </a:prstGeom>
          </p:spPr>
        </p:pic>
      </p:grpSp>
      <p:sp>
        <p:nvSpPr>
          <p:cNvPr id="223" name="object 223"/>
          <p:cNvSpPr/>
          <p:nvPr/>
        </p:nvSpPr>
        <p:spPr>
          <a:xfrm>
            <a:off x="9204693" y="496319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271037" y="496319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5" name="object 225"/>
          <p:cNvGrpSpPr/>
          <p:nvPr/>
        </p:nvGrpSpPr>
        <p:grpSpPr>
          <a:xfrm>
            <a:off x="9394394" y="4963080"/>
            <a:ext cx="531495" cy="201930"/>
            <a:chOff x="9394394" y="4963080"/>
            <a:chExt cx="531495" cy="201930"/>
          </a:xfrm>
        </p:grpSpPr>
        <p:pic>
          <p:nvPicPr>
            <p:cNvPr id="226" name="object 2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94394" y="5043361"/>
              <a:ext cx="99745" cy="12162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29224" y="5039791"/>
              <a:ext cx="86730" cy="125200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646822" y="5039675"/>
              <a:ext cx="123241" cy="125315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01048" y="4963080"/>
              <a:ext cx="124394" cy="201910"/>
            </a:xfrm>
            <a:prstGeom prst="rect">
              <a:avLst/>
            </a:prstGeom>
          </p:spPr>
        </p:pic>
      </p:grpSp>
      <p:grpSp>
        <p:nvGrpSpPr>
          <p:cNvPr id="230" name="object 230"/>
          <p:cNvGrpSpPr/>
          <p:nvPr/>
        </p:nvGrpSpPr>
        <p:grpSpPr>
          <a:xfrm>
            <a:off x="10023574" y="4999247"/>
            <a:ext cx="218440" cy="166370"/>
            <a:chOff x="10023574" y="4999247"/>
            <a:chExt cx="218440" cy="166370"/>
          </a:xfrm>
        </p:grpSpPr>
        <p:sp>
          <p:nvSpPr>
            <p:cNvPr id="231" name="object 231"/>
            <p:cNvSpPr/>
            <p:nvPr/>
          </p:nvSpPr>
          <p:spPr>
            <a:xfrm>
              <a:off x="10023574" y="499924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2" name="object 23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110996" y="5039675"/>
              <a:ext cx="130613" cy="125315"/>
            </a:xfrm>
            <a:prstGeom prst="rect">
              <a:avLst/>
            </a:prstGeom>
          </p:spPr>
        </p:pic>
      </p:grpSp>
      <p:grpSp>
        <p:nvGrpSpPr>
          <p:cNvPr id="233" name="object 233"/>
          <p:cNvGrpSpPr/>
          <p:nvPr/>
        </p:nvGrpSpPr>
        <p:grpSpPr>
          <a:xfrm>
            <a:off x="10332257" y="4963196"/>
            <a:ext cx="157480" cy="201930"/>
            <a:chOff x="10332257" y="4963196"/>
            <a:chExt cx="157480" cy="201930"/>
          </a:xfrm>
        </p:grpSpPr>
        <p:pic>
          <p:nvPicPr>
            <p:cNvPr id="234" name="object 23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332257" y="5039675"/>
              <a:ext cx="104122" cy="125315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10472891" y="4963196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6" name="object 236"/>
          <p:cNvSpPr/>
          <p:nvPr/>
        </p:nvSpPr>
        <p:spPr>
          <a:xfrm>
            <a:off x="10536586" y="4997750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7" name="object 237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0605578" y="5039675"/>
            <a:ext cx="181408" cy="121630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0834555" y="4963196"/>
            <a:ext cx="124386" cy="201794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1056968" y="5043361"/>
            <a:ext cx="99745" cy="121629"/>
          </a:xfrm>
          <a:prstGeom prst="rect">
            <a:avLst/>
          </a:prstGeom>
        </p:spPr>
      </p:pic>
      <p:pic>
        <p:nvPicPr>
          <p:cNvPr id="240" name="object 240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204053" y="5039675"/>
            <a:ext cx="124386" cy="181523"/>
          </a:xfrm>
          <a:prstGeom prst="rect">
            <a:avLst/>
          </a:prstGeom>
        </p:spPr>
      </p:pic>
      <p:grpSp>
        <p:nvGrpSpPr>
          <p:cNvPr id="241" name="object 241"/>
          <p:cNvGrpSpPr/>
          <p:nvPr/>
        </p:nvGrpSpPr>
        <p:grpSpPr>
          <a:xfrm>
            <a:off x="11428652" y="4963080"/>
            <a:ext cx="374015" cy="201930"/>
            <a:chOff x="11428652" y="4963080"/>
            <a:chExt cx="374015" cy="201930"/>
          </a:xfrm>
        </p:grpSpPr>
        <p:pic>
          <p:nvPicPr>
            <p:cNvPr id="242" name="object 24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428652" y="4963080"/>
              <a:ext cx="100667" cy="198224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567789" y="5039675"/>
              <a:ext cx="123242" cy="125315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730746" y="5039675"/>
              <a:ext cx="71872" cy="121630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>
            <a:off x="11890845" y="4963080"/>
            <a:ext cx="691515" cy="201930"/>
            <a:chOff x="11890845" y="4963080"/>
            <a:chExt cx="691515" cy="201930"/>
          </a:xfrm>
        </p:grpSpPr>
        <p:pic>
          <p:nvPicPr>
            <p:cNvPr id="246" name="object 24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890845" y="4971258"/>
              <a:ext cx="115526" cy="190046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32978" y="5039675"/>
              <a:ext cx="123241" cy="125315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86949" y="5039675"/>
              <a:ext cx="123242" cy="125315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340485" y="5039675"/>
              <a:ext cx="104122" cy="125315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2481118" y="4963080"/>
              <a:ext cx="100667" cy="198224"/>
            </a:xfrm>
            <a:prstGeom prst="rect">
              <a:avLst/>
            </a:prstGeom>
          </p:spPr>
        </p:pic>
      </p:grpSp>
      <p:grpSp>
        <p:nvGrpSpPr>
          <p:cNvPr id="251" name="object 251"/>
          <p:cNvGrpSpPr/>
          <p:nvPr/>
        </p:nvGrpSpPr>
        <p:grpSpPr>
          <a:xfrm>
            <a:off x="6820358" y="5334315"/>
            <a:ext cx="466090" cy="166370"/>
            <a:chOff x="6820358" y="5334315"/>
            <a:chExt cx="466090" cy="166370"/>
          </a:xfrm>
        </p:grpSpPr>
        <p:sp>
          <p:nvSpPr>
            <p:cNvPr id="252" name="object 252"/>
            <p:cNvSpPr/>
            <p:nvPr/>
          </p:nvSpPr>
          <p:spPr>
            <a:xfrm>
              <a:off x="6820358" y="533431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6763" y="5374743"/>
              <a:ext cx="71872" cy="121630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09252" y="5374743"/>
              <a:ext cx="123242" cy="125315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62902" y="5374743"/>
              <a:ext cx="123242" cy="125315"/>
            </a:xfrm>
            <a:prstGeom prst="rect">
              <a:avLst/>
            </a:prstGeom>
          </p:spPr>
        </p:pic>
      </p:grpSp>
      <p:sp>
        <p:nvSpPr>
          <p:cNvPr id="256" name="object 256"/>
          <p:cNvSpPr/>
          <p:nvPr/>
        </p:nvSpPr>
        <p:spPr>
          <a:xfrm>
            <a:off x="7382088" y="533281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7" name="object 2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451081" y="5374743"/>
            <a:ext cx="100667" cy="121630"/>
          </a:xfrm>
          <a:prstGeom prst="rect">
            <a:avLst/>
          </a:prstGeom>
        </p:spPr>
      </p:pic>
      <p:grpSp>
        <p:nvGrpSpPr>
          <p:cNvPr id="258" name="object 258"/>
          <p:cNvGrpSpPr/>
          <p:nvPr/>
        </p:nvGrpSpPr>
        <p:grpSpPr>
          <a:xfrm>
            <a:off x="7658406" y="5298149"/>
            <a:ext cx="374015" cy="201930"/>
            <a:chOff x="7658406" y="5298149"/>
            <a:chExt cx="374015" cy="201930"/>
          </a:xfrm>
        </p:grpSpPr>
        <p:pic>
          <p:nvPicPr>
            <p:cNvPr id="259" name="object 25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58406" y="5298149"/>
              <a:ext cx="100666" cy="198224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97542" y="5374743"/>
              <a:ext cx="123242" cy="125315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60176" y="5374743"/>
              <a:ext cx="71872" cy="121630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8122118" y="5298264"/>
            <a:ext cx="845185" cy="258445"/>
            <a:chOff x="8122118" y="5298264"/>
            <a:chExt cx="845185" cy="258445"/>
          </a:xfrm>
        </p:grpSpPr>
        <p:pic>
          <p:nvPicPr>
            <p:cNvPr id="263" name="object 26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122118" y="5298264"/>
              <a:ext cx="124386" cy="201794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279109" y="5374743"/>
              <a:ext cx="124394" cy="125315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43816" y="5374743"/>
              <a:ext cx="104122" cy="125315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84450" y="5298264"/>
              <a:ext cx="88688" cy="198108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692950" y="5378430"/>
              <a:ext cx="127043" cy="177836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2338" y="5374743"/>
              <a:ext cx="124394" cy="125315"/>
            </a:xfrm>
            <a:prstGeom prst="rect">
              <a:avLst/>
            </a:prstGeom>
          </p:spPr>
        </p:pic>
      </p:grpSp>
      <p:grpSp>
        <p:nvGrpSpPr>
          <p:cNvPr id="269" name="object 269"/>
          <p:cNvGrpSpPr/>
          <p:nvPr/>
        </p:nvGrpSpPr>
        <p:grpSpPr>
          <a:xfrm>
            <a:off x="9016144" y="5298149"/>
            <a:ext cx="219075" cy="201930"/>
            <a:chOff x="9016144" y="5298149"/>
            <a:chExt cx="219075" cy="201930"/>
          </a:xfrm>
        </p:grpSpPr>
        <p:pic>
          <p:nvPicPr>
            <p:cNvPr id="270" name="object 2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6144" y="5374743"/>
              <a:ext cx="71872" cy="12163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10476" y="5298149"/>
              <a:ext cx="124393" cy="201910"/>
            </a:xfrm>
            <a:prstGeom prst="rect">
              <a:avLst/>
            </a:prstGeom>
          </p:spPr>
        </p:pic>
      </p:grpSp>
      <p:sp>
        <p:nvSpPr>
          <p:cNvPr id="272" name="object 272"/>
          <p:cNvSpPr/>
          <p:nvPr/>
        </p:nvSpPr>
        <p:spPr>
          <a:xfrm>
            <a:off x="9340836" y="533281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49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49" y="163555"/>
                </a:lnTo>
                <a:lnTo>
                  <a:pt x="19349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" name="object 27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09828" y="5374743"/>
            <a:ext cx="100667" cy="121630"/>
          </a:xfrm>
          <a:prstGeom prst="rect">
            <a:avLst/>
          </a:prstGeom>
        </p:spPr>
      </p:pic>
      <p:grpSp>
        <p:nvGrpSpPr>
          <p:cNvPr id="274" name="object 274"/>
          <p:cNvGrpSpPr/>
          <p:nvPr/>
        </p:nvGrpSpPr>
        <p:grpSpPr>
          <a:xfrm>
            <a:off x="9615309" y="5306326"/>
            <a:ext cx="410845" cy="194310"/>
            <a:chOff x="9615309" y="5306326"/>
            <a:chExt cx="410845" cy="194310"/>
          </a:xfrm>
        </p:grpSpPr>
        <p:pic>
          <p:nvPicPr>
            <p:cNvPr id="275" name="object 27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615309" y="5306326"/>
              <a:ext cx="115525" cy="190046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7441" y="5374743"/>
              <a:ext cx="130613" cy="125315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6409" y="5378429"/>
              <a:ext cx="99745" cy="121629"/>
            </a:xfrm>
            <a:prstGeom prst="rect">
              <a:avLst/>
            </a:prstGeom>
          </p:spPr>
        </p:pic>
      </p:grpSp>
      <p:grpSp>
        <p:nvGrpSpPr>
          <p:cNvPr id="278" name="object 278"/>
          <p:cNvGrpSpPr/>
          <p:nvPr/>
        </p:nvGrpSpPr>
        <p:grpSpPr>
          <a:xfrm>
            <a:off x="10073494" y="5298149"/>
            <a:ext cx="1127125" cy="201930"/>
            <a:chOff x="10073494" y="5298149"/>
            <a:chExt cx="1127125" cy="201930"/>
          </a:xfrm>
        </p:grpSpPr>
        <p:pic>
          <p:nvPicPr>
            <p:cNvPr id="279" name="object 27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3494" y="5374743"/>
              <a:ext cx="71872" cy="121630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76234" y="5374743"/>
              <a:ext cx="100667" cy="121630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15372" y="5374743"/>
              <a:ext cx="123242" cy="125315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478443" y="5374743"/>
              <a:ext cx="181408" cy="121630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98437" y="5374743"/>
              <a:ext cx="130613" cy="125315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67405" y="5378429"/>
              <a:ext cx="99745" cy="121629"/>
            </a:xfrm>
            <a:prstGeom prst="rect">
              <a:avLst/>
            </a:prstGeom>
          </p:spPr>
        </p:pic>
        <p:sp>
          <p:nvSpPr>
            <p:cNvPr id="285" name="object 285"/>
            <p:cNvSpPr/>
            <p:nvPr/>
          </p:nvSpPr>
          <p:spPr>
            <a:xfrm>
              <a:off x="11003064" y="533431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99469" y="5298149"/>
              <a:ext cx="100667" cy="198224"/>
            </a:xfrm>
            <a:prstGeom prst="rect">
              <a:avLst/>
            </a:prstGeom>
          </p:spPr>
        </p:pic>
      </p:grpSp>
      <p:sp>
        <p:nvSpPr>
          <p:cNvPr id="287" name="object 287"/>
          <p:cNvSpPr/>
          <p:nvPr/>
        </p:nvSpPr>
        <p:spPr>
          <a:xfrm>
            <a:off x="11252888" y="5476447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1396625" y="5306535"/>
            <a:ext cx="95885" cy="189230"/>
          </a:xfrm>
          <a:custGeom>
            <a:avLst/>
            <a:gdLst/>
            <a:ahLst/>
            <a:cxnLst/>
            <a:rect l="l" t="t" r="r" b="b"/>
            <a:pathLst>
              <a:path w="95884" h="189229">
                <a:moveTo>
                  <a:pt x="95719" y="0"/>
                </a:moveTo>
                <a:lnTo>
                  <a:pt x="0" y="0"/>
                </a:lnTo>
                <a:lnTo>
                  <a:pt x="0" y="15240"/>
                </a:lnTo>
                <a:lnTo>
                  <a:pt x="0" y="86360"/>
                </a:lnTo>
                <a:lnTo>
                  <a:pt x="0" y="102870"/>
                </a:lnTo>
                <a:lnTo>
                  <a:pt x="0" y="173990"/>
                </a:lnTo>
                <a:lnTo>
                  <a:pt x="0" y="189230"/>
                </a:lnTo>
                <a:lnTo>
                  <a:pt x="95719" y="189230"/>
                </a:lnTo>
                <a:lnTo>
                  <a:pt x="95719" y="173990"/>
                </a:lnTo>
                <a:lnTo>
                  <a:pt x="17513" y="173990"/>
                </a:lnTo>
                <a:lnTo>
                  <a:pt x="17513" y="102870"/>
                </a:lnTo>
                <a:lnTo>
                  <a:pt x="92951" y="102870"/>
                </a:lnTo>
                <a:lnTo>
                  <a:pt x="92951" y="86360"/>
                </a:lnTo>
                <a:lnTo>
                  <a:pt x="17513" y="86360"/>
                </a:lnTo>
                <a:lnTo>
                  <a:pt x="17513" y="15240"/>
                </a:lnTo>
                <a:lnTo>
                  <a:pt x="95719" y="15240"/>
                </a:lnTo>
                <a:lnTo>
                  <a:pt x="9571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9" name="object 289"/>
          <p:cNvGrpSpPr/>
          <p:nvPr/>
        </p:nvGrpSpPr>
        <p:grpSpPr>
          <a:xfrm>
            <a:off x="11537383" y="5374743"/>
            <a:ext cx="264160" cy="185420"/>
            <a:chOff x="11537383" y="5374743"/>
            <a:chExt cx="264160" cy="185420"/>
          </a:xfrm>
        </p:grpSpPr>
        <p:pic>
          <p:nvPicPr>
            <p:cNvPr id="290" name="object 29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37383" y="5374743"/>
              <a:ext cx="100667" cy="12163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1676865" y="5374743"/>
              <a:ext cx="124625" cy="184978"/>
            </a:xfrm>
            <a:prstGeom prst="rect">
              <a:avLst/>
            </a:prstGeom>
          </p:spPr>
        </p:pic>
      </p:grpSp>
      <p:grpSp>
        <p:nvGrpSpPr>
          <p:cNvPr id="292" name="object 292"/>
          <p:cNvGrpSpPr/>
          <p:nvPr/>
        </p:nvGrpSpPr>
        <p:grpSpPr>
          <a:xfrm>
            <a:off x="11850902" y="5298264"/>
            <a:ext cx="182880" cy="201930"/>
            <a:chOff x="11850902" y="5298264"/>
            <a:chExt cx="182880" cy="201930"/>
          </a:xfrm>
        </p:grpSpPr>
        <p:sp>
          <p:nvSpPr>
            <p:cNvPr id="293" name="object 293"/>
            <p:cNvSpPr/>
            <p:nvPr/>
          </p:nvSpPr>
          <p:spPr>
            <a:xfrm>
              <a:off x="11850902" y="529826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4" name="object 29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08837" y="5374743"/>
              <a:ext cx="124394" cy="125315"/>
            </a:xfrm>
            <a:prstGeom prst="rect">
              <a:avLst/>
            </a:prstGeom>
          </p:spPr>
        </p:pic>
      </p:grpSp>
      <p:grpSp>
        <p:nvGrpSpPr>
          <p:cNvPr id="295" name="object 295"/>
          <p:cNvGrpSpPr/>
          <p:nvPr/>
        </p:nvGrpSpPr>
        <p:grpSpPr>
          <a:xfrm>
            <a:off x="12082643" y="5298149"/>
            <a:ext cx="264795" cy="201930"/>
            <a:chOff x="12082643" y="5298149"/>
            <a:chExt cx="264795" cy="201930"/>
          </a:xfrm>
        </p:grpSpPr>
        <p:pic>
          <p:nvPicPr>
            <p:cNvPr id="296" name="object 29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82643" y="5374743"/>
              <a:ext cx="100667" cy="121630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2222679" y="5298149"/>
              <a:ext cx="124394" cy="201910"/>
            </a:xfrm>
            <a:prstGeom prst="rect">
              <a:avLst/>
            </a:prstGeom>
          </p:spPr>
        </p:pic>
      </p:grpSp>
      <p:sp>
        <p:nvSpPr>
          <p:cNvPr id="298" name="object 298"/>
          <p:cNvSpPr/>
          <p:nvPr/>
        </p:nvSpPr>
        <p:spPr>
          <a:xfrm>
            <a:off x="12403856" y="5476447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9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4" y="23611"/>
                </a:lnTo>
                <a:lnTo>
                  <a:pt x="11864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9" name="object 299"/>
          <p:cNvGrpSpPr/>
          <p:nvPr/>
        </p:nvGrpSpPr>
        <p:grpSpPr>
          <a:xfrm>
            <a:off x="6818975" y="5633217"/>
            <a:ext cx="688340" cy="201930"/>
            <a:chOff x="6818975" y="5633217"/>
            <a:chExt cx="688340" cy="201930"/>
          </a:xfrm>
        </p:grpSpPr>
        <p:sp>
          <p:nvSpPr>
            <p:cNvPr id="300" name="object 300"/>
            <p:cNvSpPr/>
            <p:nvPr/>
          </p:nvSpPr>
          <p:spPr>
            <a:xfrm>
              <a:off x="6818972" y="5641815"/>
              <a:ext cx="133985" cy="189230"/>
            </a:xfrm>
            <a:custGeom>
              <a:avLst/>
              <a:gdLst/>
              <a:ahLst/>
              <a:cxnLst/>
              <a:rect l="l" t="t" r="r" b="b"/>
              <a:pathLst>
                <a:path w="133984" h="189229">
                  <a:moveTo>
                    <a:pt x="13360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57937" y="15240"/>
                  </a:lnTo>
                  <a:lnTo>
                    <a:pt x="57937" y="189230"/>
                  </a:lnTo>
                  <a:lnTo>
                    <a:pt x="75438" y="189230"/>
                  </a:lnTo>
                  <a:lnTo>
                    <a:pt x="75438" y="15240"/>
                  </a:lnTo>
                  <a:lnTo>
                    <a:pt x="133604" y="15240"/>
                  </a:lnTo>
                  <a:lnTo>
                    <a:pt x="13360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90017" y="5633217"/>
              <a:ext cx="100667" cy="198224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129154" y="5709811"/>
              <a:ext cx="123242" cy="125315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1442" y="5709811"/>
              <a:ext cx="71872" cy="121630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383932" y="5709811"/>
              <a:ext cx="123241" cy="125315"/>
            </a:xfrm>
            <a:prstGeom prst="rect">
              <a:avLst/>
            </a:prstGeom>
          </p:spPr>
        </p:pic>
      </p:grpSp>
      <p:grpSp>
        <p:nvGrpSpPr>
          <p:cNvPr id="305" name="object 305"/>
          <p:cNvGrpSpPr/>
          <p:nvPr/>
        </p:nvGrpSpPr>
        <p:grpSpPr>
          <a:xfrm>
            <a:off x="7593214" y="5633217"/>
            <a:ext cx="389255" cy="201930"/>
            <a:chOff x="7593214" y="5633217"/>
            <a:chExt cx="389255" cy="201930"/>
          </a:xfrm>
        </p:grpSpPr>
        <p:pic>
          <p:nvPicPr>
            <p:cNvPr id="306" name="object 30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593214" y="5709927"/>
              <a:ext cx="86729" cy="125200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719796" y="5633217"/>
              <a:ext cx="100667" cy="198224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858933" y="5709811"/>
              <a:ext cx="123241" cy="125315"/>
            </a:xfrm>
            <a:prstGeom prst="rect">
              <a:avLst/>
            </a:prstGeom>
          </p:spPr>
        </p:pic>
      </p:grpSp>
      <p:grpSp>
        <p:nvGrpSpPr>
          <p:cNvPr id="309" name="object 309"/>
          <p:cNvGrpSpPr/>
          <p:nvPr/>
        </p:nvGrpSpPr>
        <p:grpSpPr>
          <a:xfrm>
            <a:off x="8062317" y="5709811"/>
            <a:ext cx="502284" cy="125730"/>
            <a:chOff x="8062317" y="5709811"/>
            <a:chExt cx="502284" cy="125730"/>
          </a:xfrm>
        </p:grpSpPr>
        <p:pic>
          <p:nvPicPr>
            <p:cNvPr id="310" name="object 3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2317" y="5713498"/>
              <a:ext cx="210548" cy="117943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95326" y="5709811"/>
              <a:ext cx="130613" cy="125315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464295" y="5713498"/>
              <a:ext cx="99745" cy="121629"/>
            </a:xfrm>
            <a:prstGeom prst="rect">
              <a:avLst/>
            </a:prstGeom>
          </p:spPr>
        </p:pic>
      </p:grpSp>
      <p:grpSp>
        <p:nvGrpSpPr>
          <p:cNvPr id="313" name="object 313"/>
          <p:cNvGrpSpPr/>
          <p:nvPr/>
        </p:nvGrpSpPr>
        <p:grpSpPr>
          <a:xfrm>
            <a:off x="8611379" y="5633217"/>
            <a:ext cx="182880" cy="201930"/>
            <a:chOff x="8611379" y="5633217"/>
            <a:chExt cx="182880" cy="201930"/>
          </a:xfrm>
        </p:grpSpPr>
        <p:sp>
          <p:nvSpPr>
            <p:cNvPr id="314" name="object 314"/>
            <p:cNvSpPr/>
            <p:nvPr/>
          </p:nvSpPr>
          <p:spPr>
            <a:xfrm>
              <a:off x="8611379" y="5633333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669315" y="5633217"/>
              <a:ext cx="124394" cy="201910"/>
            </a:xfrm>
            <a:prstGeom prst="rect">
              <a:avLst/>
            </a:prstGeom>
          </p:spPr>
        </p:pic>
      </p:grpSp>
      <p:grpSp>
        <p:nvGrpSpPr>
          <p:cNvPr id="316" name="object 316"/>
          <p:cNvGrpSpPr/>
          <p:nvPr/>
        </p:nvGrpSpPr>
        <p:grpSpPr>
          <a:xfrm>
            <a:off x="8893339" y="5633333"/>
            <a:ext cx="960119" cy="201930"/>
            <a:chOff x="8893339" y="5633333"/>
            <a:chExt cx="960119" cy="201930"/>
          </a:xfrm>
        </p:grpSpPr>
        <p:pic>
          <p:nvPicPr>
            <p:cNvPr id="317" name="object 31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93339" y="5709812"/>
              <a:ext cx="130613" cy="125315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064496" y="5633333"/>
              <a:ext cx="124386" cy="201794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216649" y="5709927"/>
              <a:ext cx="86730" cy="125200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334247" y="5709812"/>
              <a:ext cx="123241" cy="125315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496651" y="5709812"/>
              <a:ext cx="211009" cy="121630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30120" y="5709812"/>
              <a:ext cx="123241" cy="125315"/>
            </a:xfrm>
            <a:prstGeom prst="rect">
              <a:avLst/>
            </a:prstGeom>
          </p:spPr>
        </p:pic>
      </p:grpSp>
      <p:pic>
        <p:nvPicPr>
          <p:cNvPr id="323" name="object 323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9943548" y="5709811"/>
            <a:ext cx="124394" cy="125315"/>
          </a:xfrm>
          <a:prstGeom prst="rect">
            <a:avLst/>
          </a:prstGeom>
        </p:spPr>
      </p:pic>
      <p:sp>
        <p:nvSpPr>
          <p:cNvPr id="324" name="object 324"/>
          <p:cNvSpPr/>
          <p:nvPr/>
        </p:nvSpPr>
        <p:spPr>
          <a:xfrm>
            <a:off x="10117355" y="563333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0183698" y="5633333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6" name="object 326"/>
          <p:cNvGrpSpPr/>
          <p:nvPr/>
        </p:nvGrpSpPr>
        <p:grpSpPr>
          <a:xfrm>
            <a:off x="10309244" y="5633333"/>
            <a:ext cx="146685" cy="198120"/>
            <a:chOff x="10309244" y="5633333"/>
            <a:chExt cx="146685" cy="198120"/>
          </a:xfrm>
        </p:grpSpPr>
        <p:pic>
          <p:nvPicPr>
            <p:cNvPr id="327" name="object 32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309244" y="5633333"/>
              <a:ext cx="88688" cy="198108"/>
            </a:xfrm>
            <a:prstGeom prst="rect">
              <a:avLst/>
            </a:prstGeom>
          </p:spPr>
        </p:pic>
        <p:sp>
          <p:nvSpPr>
            <p:cNvPr id="328" name="object 328"/>
            <p:cNvSpPr/>
            <p:nvPr/>
          </p:nvSpPr>
          <p:spPr>
            <a:xfrm>
              <a:off x="10433523" y="5667887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9"/>
          <p:cNvGrpSpPr/>
          <p:nvPr/>
        </p:nvGrpSpPr>
        <p:grpSpPr>
          <a:xfrm>
            <a:off x="10502516" y="5633217"/>
            <a:ext cx="387985" cy="201930"/>
            <a:chOff x="10502516" y="5633217"/>
            <a:chExt cx="387985" cy="201930"/>
          </a:xfrm>
        </p:grpSpPr>
        <p:pic>
          <p:nvPicPr>
            <p:cNvPr id="330" name="object 3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02516" y="5709811"/>
              <a:ext cx="100667" cy="121630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642228" y="5633217"/>
              <a:ext cx="124394" cy="201910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803480" y="5709927"/>
              <a:ext cx="86729" cy="125200"/>
            </a:xfrm>
            <a:prstGeom prst="rect">
              <a:avLst/>
            </a:prstGeom>
          </p:spPr>
        </p:pic>
      </p:grpSp>
      <p:grpSp>
        <p:nvGrpSpPr>
          <p:cNvPr id="333" name="object 333"/>
          <p:cNvGrpSpPr/>
          <p:nvPr/>
        </p:nvGrpSpPr>
        <p:grpSpPr>
          <a:xfrm>
            <a:off x="10980281" y="5629877"/>
            <a:ext cx="228600" cy="205740"/>
            <a:chOff x="10980281" y="5629877"/>
            <a:chExt cx="228600" cy="205740"/>
          </a:xfrm>
        </p:grpSpPr>
        <p:pic>
          <p:nvPicPr>
            <p:cNvPr id="334" name="object 3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980281" y="5709812"/>
              <a:ext cx="130613" cy="125315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1141625" y="5629877"/>
              <a:ext cx="66689" cy="201564"/>
            </a:xfrm>
            <a:prstGeom prst="rect">
              <a:avLst/>
            </a:prstGeom>
          </p:spPr>
        </p:pic>
      </p:grpSp>
      <p:pic>
        <p:nvPicPr>
          <p:cNvPr id="336" name="object 3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59061" y="5709811"/>
            <a:ext cx="100665" cy="121630"/>
          </a:xfrm>
          <a:prstGeom prst="rect">
            <a:avLst/>
          </a:prstGeom>
        </p:spPr>
      </p:pic>
      <p:pic>
        <p:nvPicPr>
          <p:cNvPr id="337" name="object 337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11285254" y="5709811"/>
            <a:ext cx="124392" cy="125315"/>
          </a:xfrm>
          <a:prstGeom prst="rect">
            <a:avLst/>
          </a:prstGeom>
        </p:spPr>
      </p:pic>
      <p:sp>
        <p:nvSpPr>
          <p:cNvPr id="338" name="object 338"/>
          <p:cNvSpPr/>
          <p:nvPr/>
        </p:nvSpPr>
        <p:spPr>
          <a:xfrm>
            <a:off x="11604532" y="566788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9" name="object 339"/>
          <p:cNvGrpSpPr/>
          <p:nvPr/>
        </p:nvGrpSpPr>
        <p:grpSpPr>
          <a:xfrm>
            <a:off x="11673525" y="5709811"/>
            <a:ext cx="345440" cy="125730"/>
            <a:chOff x="11673525" y="5709811"/>
            <a:chExt cx="345440" cy="125730"/>
          </a:xfrm>
        </p:grpSpPr>
        <p:pic>
          <p:nvPicPr>
            <p:cNvPr id="340" name="object 34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673525" y="5709811"/>
              <a:ext cx="181407" cy="121630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11894095" y="5709811"/>
              <a:ext cx="124394" cy="125315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12067901" y="5633333"/>
            <a:ext cx="140970" cy="201930"/>
            <a:chOff x="12067901" y="5633333"/>
            <a:chExt cx="140970" cy="201930"/>
          </a:xfrm>
        </p:grpSpPr>
        <p:sp>
          <p:nvSpPr>
            <p:cNvPr id="343" name="object 343"/>
            <p:cNvSpPr/>
            <p:nvPr/>
          </p:nvSpPr>
          <p:spPr>
            <a:xfrm>
              <a:off x="12067901" y="5633333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2121689" y="5709927"/>
              <a:ext cx="86729" cy="125200"/>
            </a:xfrm>
            <a:prstGeom prst="rect">
              <a:avLst/>
            </a:prstGeom>
          </p:spPr>
        </p:pic>
      </p:grpSp>
      <p:sp>
        <p:nvSpPr>
          <p:cNvPr id="345" name="object 345"/>
          <p:cNvSpPr/>
          <p:nvPr/>
        </p:nvSpPr>
        <p:spPr>
          <a:xfrm>
            <a:off x="12308165" y="5757611"/>
            <a:ext cx="100330" cy="14604"/>
          </a:xfrm>
          <a:custGeom>
            <a:avLst/>
            <a:gdLst/>
            <a:ahLst/>
            <a:cxnLst/>
            <a:rect l="l" t="t" r="r" b="b"/>
            <a:pathLst>
              <a:path w="100329" h="14604">
                <a:moveTo>
                  <a:pt x="99975" y="0"/>
                </a:moveTo>
                <a:lnTo>
                  <a:pt x="0" y="0"/>
                </a:lnTo>
                <a:lnTo>
                  <a:pt x="0" y="14282"/>
                </a:lnTo>
                <a:lnTo>
                  <a:pt x="99975" y="14282"/>
                </a:lnTo>
                <a:lnTo>
                  <a:pt x="999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830838" y="596840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9"/>
                </a:lnTo>
                <a:lnTo>
                  <a:pt x="16816" y="198109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894533" y="6002955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8" name="object 348"/>
          <p:cNvGrpSpPr/>
          <p:nvPr/>
        </p:nvGrpSpPr>
        <p:grpSpPr>
          <a:xfrm>
            <a:off x="6963526" y="5968401"/>
            <a:ext cx="236220" cy="201930"/>
            <a:chOff x="6963526" y="5968401"/>
            <a:chExt cx="236220" cy="201930"/>
          </a:xfrm>
        </p:grpSpPr>
        <p:pic>
          <p:nvPicPr>
            <p:cNvPr id="349" name="object 34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963526" y="5968401"/>
              <a:ext cx="88688" cy="198109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75941" y="6044881"/>
              <a:ext cx="123242" cy="125315"/>
            </a:xfrm>
            <a:prstGeom prst="rect">
              <a:avLst/>
            </a:prstGeom>
          </p:spPr>
        </p:pic>
      </p:grpSp>
      <p:grpSp>
        <p:nvGrpSpPr>
          <p:cNvPr id="351" name="object 351"/>
          <p:cNvGrpSpPr/>
          <p:nvPr/>
        </p:nvGrpSpPr>
        <p:grpSpPr>
          <a:xfrm>
            <a:off x="7285223" y="6044881"/>
            <a:ext cx="242570" cy="181610"/>
            <a:chOff x="7285223" y="6044881"/>
            <a:chExt cx="242570" cy="181610"/>
          </a:xfrm>
        </p:grpSpPr>
        <p:pic>
          <p:nvPicPr>
            <p:cNvPr id="352" name="object 3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85223" y="6044996"/>
              <a:ext cx="86730" cy="125200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403398" y="6044881"/>
              <a:ext cx="124394" cy="181523"/>
            </a:xfrm>
            <a:prstGeom prst="rect">
              <a:avLst/>
            </a:prstGeom>
          </p:spPr>
        </p:pic>
      </p:grpSp>
      <p:pic>
        <p:nvPicPr>
          <p:cNvPr id="354" name="object 354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7575015" y="6048566"/>
            <a:ext cx="99745" cy="121629"/>
          </a:xfrm>
          <a:prstGeom prst="rect">
            <a:avLst/>
          </a:prstGeom>
        </p:spPr>
      </p:pic>
      <p:sp>
        <p:nvSpPr>
          <p:cNvPr id="355" name="object 355"/>
          <p:cNvSpPr/>
          <p:nvPr/>
        </p:nvSpPr>
        <p:spPr>
          <a:xfrm>
            <a:off x="7719450" y="6002955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6" name="object 356"/>
          <p:cNvGrpSpPr/>
          <p:nvPr/>
        </p:nvGrpSpPr>
        <p:grpSpPr>
          <a:xfrm>
            <a:off x="7788443" y="5968401"/>
            <a:ext cx="499109" cy="201930"/>
            <a:chOff x="7788443" y="5968401"/>
            <a:chExt cx="499109" cy="201930"/>
          </a:xfrm>
        </p:grpSpPr>
        <p:pic>
          <p:nvPicPr>
            <p:cNvPr id="357" name="object 3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788443" y="6044881"/>
              <a:ext cx="71872" cy="121629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91183" y="6044881"/>
              <a:ext cx="71872" cy="121629"/>
            </a:xfrm>
            <a:prstGeom prst="rect">
              <a:avLst/>
            </a:prstGeom>
          </p:spPr>
        </p:pic>
        <p:pic>
          <p:nvPicPr>
            <p:cNvPr id="359" name="object 3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84340" y="6044881"/>
              <a:ext cx="123242" cy="125315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8146629" y="5968401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6" y="198109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0418" y="6044996"/>
              <a:ext cx="86729" cy="125200"/>
            </a:xfrm>
            <a:prstGeom prst="rect">
              <a:avLst/>
            </a:prstGeom>
          </p:spPr>
        </p:pic>
      </p:grpSp>
      <p:pic>
        <p:nvPicPr>
          <p:cNvPr id="362" name="object 362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8377795" y="6044881"/>
            <a:ext cx="124394" cy="125315"/>
          </a:xfrm>
          <a:prstGeom prst="rect">
            <a:avLst/>
          </a:prstGeom>
        </p:spPr>
      </p:pic>
      <p:grpSp>
        <p:nvGrpSpPr>
          <p:cNvPr id="363" name="object 363"/>
          <p:cNvGrpSpPr/>
          <p:nvPr/>
        </p:nvGrpSpPr>
        <p:grpSpPr>
          <a:xfrm>
            <a:off x="8551601" y="5968286"/>
            <a:ext cx="264160" cy="201930"/>
            <a:chOff x="8551601" y="5968286"/>
            <a:chExt cx="264160" cy="201930"/>
          </a:xfrm>
        </p:grpSpPr>
        <p:pic>
          <p:nvPicPr>
            <p:cNvPr id="364" name="object 36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551601" y="6044881"/>
              <a:ext cx="100666" cy="121629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8691313" y="5968286"/>
              <a:ext cx="124394" cy="201909"/>
            </a:xfrm>
            <a:prstGeom prst="rect">
              <a:avLst/>
            </a:prstGeom>
          </p:spPr>
        </p:pic>
      </p:grpSp>
      <p:grpSp>
        <p:nvGrpSpPr>
          <p:cNvPr id="366" name="object 366"/>
          <p:cNvGrpSpPr/>
          <p:nvPr/>
        </p:nvGrpSpPr>
        <p:grpSpPr>
          <a:xfrm>
            <a:off x="8924323" y="5968401"/>
            <a:ext cx="448945" cy="201930"/>
            <a:chOff x="8924323" y="5968401"/>
            <a:chExt cx="448945" cy="201930"/>
          </a:xfrm>
        </p:grpSpPr>
        <p:pic>
          <p:nvPicPr>
            <p:cNvPr id="367" name="object 3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924323" y="6044881"/>
              <a:ext cx="71871" cy="121629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17273" y="6044881"/>
              <a:ext cx="130613" cy="125315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9188430" y="5968401"/>
              <a:ext cx="124386" cy="201794"/>
            </a:xfrm>
            <a:prstGeom prst="rect">
              <a:avLst/>
            </a:prstGeom>
          </p:spPr>
        </p:pic>
        <p:sp>
          <p:nvSpPr>
            <p:cNvPr id="370" name="object 370"/>
            <p:cNvSpPr/>
            <p:nvPr/>
          </p:nvSpPr>
          <p:spPr>
            <a:xfrm>
              <a:off x="9351179" y="600295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1" name="object 371"/>
          <p:cNvGrpSpPr/>
          <p:nvPr/>
        </p:nvGrpSpPr>
        <p:grpSpPr>
          <a:xfrm>
            <a:off x="9420171" y="6044881"/>
            <a:ext cx="221615" cy="125730"/>
            <a:chOff x="9420171" y="6044881"/>
            <a:chExt cx="221615" cy="125730"/>
          </a:xfrm>
        </p:grpSpPr>
        <p:pic>
          <p:nvPicPr>
            <p:cNvPr id="372" name="object 37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420171" y="6044881"/>
              <a:ext cx="100667" cy="121629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54816" y="6044996"/>
              <a:ext cx="86729" cy="125200"/>
            </a:xfrm>
            <a:prstGeom prst="rect">
              <a:avLst/>
            </a:prstGeom>
          </p:spPr>
        </p:pic>
      </p:grpSp>
      <p:sp>
        <p:nvSpPr>
          <p:cNvPr id="374" name="object 374"/>
          <p:cNvSpPr/>
          <p:nvPr/>
        </p:nvSpPr>
        <p:spPr>
          <a:xfrm>
            <a:off x="9740601" y="6092680"/>
            <a:ext cx="100330" cy="14604"/>
          </a:xfrm>
          <a:custGeom>
            <a:avLst/>
            <a:gdLst/>
            <a:ahLst/>
            <a:cxnLst/>
            <a:rect l="l" t="t" r="r" b="b"/>
            <a:pathLst>
              <a:path w="100329" h="14604">
                <a:moveTo>
                  <a:pt x="99975" y="0"/>
                </a:moveTo>
                <a:lnTo>
                  <a:pt x="0" y="0"/>
                </a:lnTo>
                <a:lnTo>
                  <a:pt x="0" y="14282"/>
                </a:lnTo>
                <a:lnTo>
                  <a:pt x="99975" y="14282"/>
                </a:lnTo>
                <a:lnTo>
                  <a:pt x="9997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5" name="object 375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9940899" y="6044881"/>
            <a:ext cx="124393" cy="125315"/>
          </a:xfrm>
          <a:prstGeom prst="rect">
            <a:avLst/>
          </a:prstGeom>
        </p:spPr>
      </p:pic>
      <p:grpSp>
        <p:nvGrpSpPr>
          <p:cNvPr id="376" name="object 376"/>
          <p:cNvGrpSpPr/>
          <p:nvPr/>
        </p:nvGrpSpPr>
        <p:grpSpPr>
          <a:xfrm>
            <a:off x="10114705" y="5968286"/>
            <a:ext cx="264160" cy="201930"/>
            <a:chOff x="10114705" y="5968286"/>
            <a:chExt cx="264160" cy="201930"/>
          </a:xfrm>
        </p:grpSpPr>
        <p:pic>
          <p:nvPicPr>
            <p:cNvPr id="377" name="object 37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14705" y="6044881"/>
              <a:ext cx="100666" cy="121629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254418" y="5968286"/>
              <a:ext cx="124394" cy="201909"/>
            </a:xfrm>
            <a:prstGeom prst="rect">
              <a:avLst/>
            </a:prstGeom>
          </p:spPr>
        </p:pic>
      </p:grpSp>
      <p:grpSp>
        <p:nvGrpSpPr>
          <p:cNvPr id="379" name="object 379"/>
          <p:cNvGrpSpPr/>
          <p:nvPr/>
        </p:nvGrpSpPr>
        <p:grpSpPr>
          <a:xfrm>
            <a:off x="10476945" y="6004452"/>
            <a:ext cx="309245" cy="222250"/>
            <a:chOff x="10476945" y="6004452"/>
            <a:chExt cx="309245" cy="222250"/>
          </a:xfrm>
        </p:grpSpPr>
        <p:sp>
          <p:nvSpPr>
            <p:cNvPr id="380" name="object 380"/>
            <p:cNvSpPr/>
            <p:nvPr/>
          </p:nvSpPr>
          <p:spPr>
            <a:xfrm>
              <a:off x="10476945" y="60044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0573351" y="6044880"/>
              <a:ext cx="212276" cy="181523"/>
            </a:xfrm>
            <a:prstGeom prst="rect">
              <a:avLst/>
            </a:prstGeom>
          </p:spPr>
        </p:pic>
      </p:grpSp>
      <p:grpSp>
        <p:nvGrpSpPr>
          <p:cNvPr id="382" name="object 382"/>
          <p:cNvGrpSpPr/>
          <p:nvPr/>
        </p:nvGrpSpPr>
        <p:grpSpPr>
          <a:xfrm>
            <a:off x="10866715" y="6004452"/>
            <a:ext cx="218440" cy="166370"/>
            <a:chOff x="10866715" y="6004452"/>
            <a:chExt cx="218440" cy="166370"/>
          </a:xfrm>
        </p:grpSpPr>
        <p:sp>
          <p:nvSpPr>
            <p:cNvPr id="383" name="object 383"/>
            <p:cNvSpPr/>
            <p:nvPr/>
          </p:nvSpPr>
          <p:spPr>
            <a:xfrm>
              <a:off x="10866715" y="60044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4" name="object 38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954136" y="6044880"/>
              <a:ext cx="130613" cy="125315"/>
            </a:xfrm>
            <a:prstGeom prst="rect">
              <a:avLst/>
            </a:prstGeom>
          </p:spPr>
        </p:pic>
      </p:grpSp>
      <p:grpSp>
        <p:nvGrpSpPr>
          <p:cNvPr id="385" name="object 385"/>
          <p:cNvGrpSpPr/>
          <p:nvPr/>
        </p:nvGrpSpPr>
        <p:grpSpPr>
          <a:xfrm>
            <a:off x="11184495" y="5968401"/>
            <a:ext cx="180975" cy="201930"/>
            <a:chOff x="11184495" y="5968401"/>
            <a:chExt cx="180975" cy="201930"/>
          </a:xfrm>
        </p:grpSpPr>
        <p:sp>
          <p:nvSpPr>
            <p:cNvPr id="386" name="object 386"/>
            <p:cNvSpPr/>
            <p:nvPr/>
          </p:nvSpPr>
          <p:spPr>
            <a:xfrm>
              <a:off x="11184495" y="5968401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5" y="198109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7" name="object 38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41854" y="6044881"/>
              <a:ext cx="123242" cy="125315"/>
            </a:xfrm>
            <a:prstGeom prst="rect">
              <a:avLst/>
            </a:prstGeom>
          </p:spPr>
        </p:pic>
      </p:grpSp>
      <p:pic>
        <p:nvPicPr>
          <p:cNvPr id="388" name="object 38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1569379" y="6044881"/>
            <a:ext cx="71872" cy="121629"/>
          </a:xfrm>
          <a:prstGeom prst="rect">
            <a:avLst/>
          </a:prstGeom>
        </p:spPr>
      </p:pic>
      <p:pic>
        <p:nvPicPr>
          <p:cNvPr id="389" name="object 38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1395573" y="6044881"/>
            <a:ext cx="124394" cy="125315"/>
          </a:xfrm>
          <a:prstGeom prst="rect">
            <a:avLst/>
          </a:prstGeom>
        </p:spPr>
      </p:pic>
      <p:pic>
        <p:nvPicPr>
          <p:cNvPr id="390" name="object 39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1672120" y="6044881"/>
            <a:ext cx="100667" cy="121629"/>
          </a:xfrm>
          <a:prstGeom prst="rect">
            <a:avLst/>
          </a:prstGeom>
        </p:spPr>
      </p:pic>
      <p:grpSp>
        <p:nvGrpSpPr>
          <p:cNvPr id="391" name="object 391"/>
          <p:cNvGrpSpPr/>
          <p:nvPr/>
        </p:nvGrpSpPr>
        <p:grpSpPr>
          <a:xfrm>
            <a:off x="11879443" y="6044881"/>
            <a:ext cx="351155" cy="125730"/>
            <a:chOff x="11879443" y="6044881"/>
            <a:chExt cx="351155" cy="125730"/>
          </a:xfrm>
        </p:grpSpPr>
        <p:pic>
          <p:nvPicPr>
            <p:cNvPr id="392" name="object 39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879443" y="6044881"/>
              <a:ext cx="181408" cy="121629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099436" y="6044881"/>
              <a:ext cx="130613" cy="125315"/>
            </a:xfrm>
            <a:prstGeom prst="rect">
              <a:avLst/>
            </a:prstGeom>
          </p:spPr>
        </p:pic>
      </p:grpSp>
      <p:grpSp>
        <p:nvGrpSpPr>
          <p:cNvPr id="394" name="object 394"/>
          <p:cNvGrpSpPr/>
          <p:nvPr/>
        </p:nvGrpSpPr>
        <p:grpSpPr>
          <a:xfrm>
            <a:off x="12270456" y="6044881"/>
            <a:ext cx="215900" cy="125730"/>
            <a:chOff x="12270456" y="6044881"/>
            <a:chExt cx="215900" cy="125730"/>
          </a:xfrm>
        </p:grpSpPr>
        <p:pic>
          <p:nvPicPr>
            <p:cNvPr id="395" name="object 39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62944" y="6044881"/>
              <a:ext cx="123242" cy="125315"/>
            </a:xfrm>
            <a:prstGeom prst="rect">
              <a:avLst/>
            </a:prstGeom>
          </p:spPr>
        </p:pic>
        <p:pic>
          <p:nvPicPr>
            <p:cNvPr id="396" name="object 39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270456" y="6044881"/>
              <a:ext cx="71871" cy="121629"/>
            </a:xfrm>
            <a:prstGeom prst="rect">
              <a:avLst/>
            </a:prstGeom>
          </p:spPr>
        </p:pic>
      </p:grpSp>
      <p:pic>
        <p:nvPicPr>
          <p:cNvPr id="397" name="object 397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822430" y="6379949"/>
            <a:ext cx="124394" cy="125315"/>
          </a:xfrm>
          <a:prstGeom prst="rect">
            <a:avLst/>
          </a:prstGeom>
        </p:spPr>
      </p:pic>
      <p:grpSp>
        <p:nvGrpSpPr>
          <p:cNvPr id="398" name="object 398"/>
          <p:cNvGrpSpPr/>
          <p:nvPr/>
        </p:nvGrpSpPr>
        <p:grpSpPr>
          <a:xfrm>
            <a:off x="6996237" y="6303469"/>
            <a:ext cx="521334" cy="201930"/>
            <a:chOff x="6996237" y="6303469"/>
            <a:chExt cx="521334" cy="201930"/>
          </a:xfrm>
        </p:grpSpPr>
        <p:pic>
          <p:nvPicPr>
            <p:cNvPr id="399" name="object 399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96237" y="6303469"/>
              <a:ext cx="124386" cy="201794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52651" y="6379949"/>
              <a:ext cx="130613" cy="125315"/>
            </a:xfrm>
            <a:prstGeom prst="rect">
              <a:avLst/>
            </a:prstGeom>
          </p:spPr>
        </p:pic>
        <p:pic>
          <p:nvPicPr>
            <p:cNvPr id="401" name="object 40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1620" y="6383635"/>
              <a:ext cx="99745" cy="121629"/>
            </a:xfrm>
            <a:prstGeom prst="rect">
              <a:avLst/>
            </a:prstGeom>
          </p:spPr>
        </p:pic>
        <p:sp>
          <p:nvSpPr>
            <p:cNvPr id="402" name="object 402"/>
            <p:cNvSpPr/>
            <p:nvPr/>
          </p:nvSpPr>
          <p:spPr>
            <a:xfrm>
              <a:off x="7457417" y="63395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3" name="object 403"/>
          <p:cNvGrpSpPr/>
          <p:nvPr/>
        </p:nvGrpSpPr>
        <p:grpSpPr>
          <a:xfrm>
            <a:off x="7602543" y="6303354"/>
            <a:ext cx="579755" cy="201930"/>
            <a:chOff x="7602543" y="6303354"/>
            <a:chExt cx="579755" cy="201930"/>
          </a:xfrm>
        </p:grpSpPr>
        <p:sp>
          <p:nvSpPr>
            <p:cNvPr id="404" name="object 404"/>
            <p:cNvSpPr/>
            <p:nvPr/>
          </p:nvSpPr>
          <p:spPr>
            <a:xfrm>
              <a:off x="7602543" y="633952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698948" y="6303354"/>
              <a:ext cx="100667" cy="198224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38086" y="6379949"/>
              <a:ext cx="123242" cy="125315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00351" y="6379949"/>
              <a:ext cx="181407" cy="121629"/>
            </a:xfrm>
            <a:prstGeom prst="rect">
              <a:avLst/>
            </a:prstGeom>
          </p:spPr>
        </p:pic>
      </p:grpSp>
      <p:sp>
        <p:nvSpPr>
          <p:cNvPr id="408" name="object 408"/>
          <p:cNvSpPr/>
          <p:nvPr/>
        </p:nvSpPr>
        <p:spPr>
          <a:xfrm>
            <a:off x="8234972" y="6303469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29" h="201929">
                <a:moveTo>
                  <a:pt x="20041" y="0"/>
                </a:moveTo>
                <a:lnTo>
                  <a:pt x="3685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1" y="0"/>
                </a:lnTo>
                <a:close/>
              </a:path>
              <a:path w="24129" h="201929">
                <a:moveTo>
                  <a:pt x="15088" y="178183"/>
                </a:moveTo>
                <a:lnTo>
                  <a:pt x="8638" y="178183"/>
                </a:lnTo>
                <a:lnTo>
                  <a:pt x="3224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4" y="198570"/>
                </a:lnTo>
                <a:lnTo>
                  <a:pt x="8638" y="201794"/>
                </a:lnTo>
                <a:lnTo>
                  <a:pt x="15088" y="201794"/>
                </a:lnTo>
                <a:lnTo>
                  <a:pt x="20387" y="198570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3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9" name="object 409"/>
          <p:cNvGrpSpPr/>
          <p:nvPr/>
        </p:nvGrpSpPr>
        <p:grpSpPr>
          <a:xfrm>
            <a:off x="6825577" y="6924340"/>
            <a:ext cx="422275" cy="220345"/>
            <a:chOff x="6825577" y="6924340"/>
            <a:chExt cx="422275" cy="220345"/>
          </a:xfrm>
        </p:grpSpPr>
        <p:pic>
          <p:nvPicPr>
            <p:cNvPr id="410" name="object 41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825577" y="6924340"/>
              <a:ext cx="236118" cy="215962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094155" y="7002087"/>
              <a:ext cx="153398" cy="142404"/>
            </a:xfrm>
            <a:prstGeom prst="rect">
              <a:avLst/>
            </a:prstGeom>
          </p:spPr>
        </p:pic>
      </p:grpSp>
      <p:pic>
        <p:nvPicPr>
          <p:cNvPr id="412" name="object 41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7294672" y="6915179"/>
            <a:ext cx="295933" cy="229312"/>
          </a:xfrm>
          <a:prstGeom prst="rect">
            <a:avLst/>
          </a:prstGeom>
        </p:spPr>
      </p:pic>
      <p:pic>
        <p:nvPicPr>
          <p:cNvPr id="413" name="object 41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686938" y="7002087"/>
            <a:ext cx="153398" cy="142404"/>
          </a:xfrm>
          <a:prstGeom prst="rect">
            <a:avLst/>
          </a:prstGeom>
        </p:spPr>
      </p:pic>
      <p:grpSp>
        <p:nvGrpSpPr>
          <p:cNvPr id="414" name="object 414"/>
          <p:cNvGrpSpPr/>
          <p:nvPr/>
        </p:nvGrpSpPr>
        <p:grpSpPr>
          <a:xfrm>
            <a:off x="7957873" y="6915179"/>
            <a:ext cx="385445" cy="229870"/>
            <a:chOff x="7957873" y="6915179"/>
            <a:chExt cx="385445" cy="229870"/>
          </a:xfrm>
        </p:grpSpPr>
        <p:sp>
          <p:nvSpPr>
            <p:cNvPr id="415" name="object 415"/>
            <p:cNvSpPr/>
            <p:nvPr/>
          </p:nvSpPr>
          <p:spPr>
            <a:xfrm>
              <a:off x="7957871" y="6915181"/>
              <a:ext cx="131445" cy="225425"/>
            </a:xfrm>
            <a:custGeom>
              <a:avLst/>
              <a:gdLst/>
              <a:ahLst/>
              <a:cxnLst/>
              <a:rect l="l" t="t" r="r" b="b"/>
              <a:pathLst>
                <a:path w="131445" h="225425">
                  <a:moveTo>
                    <a:pt x="40182" y="0"/>
                  </a:moveTo>
                  <a:lnTo>
                    <a:pt x="0" y="0"/>
                  </a:lnTo>
                  <a:lnTo>
                    <a:pt x="0" y="225132"/>
                  </a:lnTo>
                  <a:lnTo>
                    <a:pt x="40182" y="225132"/>
                  </a:lnTo>
                  <a:lnTo>
                    <a:pt x="40182" y="0"/>
                  </a:lnTo>
                  <a:close/>
                </a:path>
                <a:path w="131445" h="225425">
                  <a:moveTo>
                    <a:pt x="127482" y="91097"/>
                  </a:moveTo>
                  <a:lnTo>
                    <a:pt x="87299" y="91097"/>
                  </a:lnTo>
                  <a:lnTo>
                    <a:pt x="87299" y="225132"/>
                  </a:lnTo>
                  <a:lnTo>
                    <a:pt x="127482" y="225132"/>
                  </a:lnTo>
                  <a:lnTo>
                    <a:pt x="127482" y="91097"/>
                  </a:lnTo>
                  <a:close/>
                </a:path>
                <a:path w="131445" h="225425">
                  <a:moveTo>
                    <a:pt x="131140" y="32727"/>
                  </a:moveTo>
                  <a:lnTo>
                    <a:pt x="124726" y="21996"/>
                  </a:lnTo>
                  <a:lnTo>
                    <a:pt x="113995" y="15582"/>
                  </a:lnTo>
                  <a:lnTo>
                    <a:pt x="100914" y="15582"/>
                  </a:lnTo>
                  <a:lnTo>
                    <a:pt x="90043" y="21996"/>
                  </a:lnTo>
                  <a:lnTo>
                    <a:pt x="83502" y="32727"/>
                  </a:lnTo>
                  <a:lnTo>
                    <a:pt x="83502" y="45808"/>
                  </a:lnTo>
                  <a:lnTo>
                    <a:pt x="90043" y="56807"/>
                  </a:lnTo>
                  <a:lnTo>
                    <a:pt x="100914" y="63220"/>
                  </a:lnTo>
                  <a:lnTo>
                    <a:pt x="113995" y="63220"/>
                  </a:lnTo>
                  <a:lnTo>
                    <a:pt x="124726" y="56807"/>
                  </a:lnTo>
                  <a:lnTo>
                    <a:pt x="131140" y="45808"/>
                  </a:lnTo>
                  <a:lnTo>
                    <a:pt x="131140" y="32727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117946" y="7002349"/>
              <a:ext cx="111515" cy="142142"/>
            </a:xfrm>
            <a:prstGeom prst="rect">
              <a:avLst/>
            </a:prstGeom>
          </p:spPr>
        </p:pic>
        <p:pic>
          <p:nvPicPr>
            <p:cNvPr id="417" name="object 41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250769" y="6956015"/>
              <a:ext cx="92013" cy="188475"/>
            </a:xfrm>
            <a:prstGeom prst="rect">
              <a:avLst/>
            </a:prstGeom>
          </p:spPr>
        </p:pic>
      </p:grpSp>
      <p:grpSp>
        <p:nvGrpSpPr>
          <p:cNvPr id="418" name="object 418"/>
          <p:cNvGrpSpPr/>
          <p:nvPr/>
        </p:nvGrpSpPr>
        <p:grpSpPr>
          <a:xfrm>
            <a:off x="8435843" y="6911252"/>
            <a:ext cx="281940" cy="233679"/>
            <a:chOff x="8435843" y="6911252"/>
            <a:chExt cx="281940" cy="233679"/>
          </a:xfrm>
        </p:grpSpPr>
        <p:pic>
          <p:nvPicPr>
            <p:cNvPr id="419" name="object 41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8435843" y="7002087"/>
              <a:ext cx="157324" cy="142404"/>
            </a:xfrm>
            <a:prstGeom prst="rect">
              <a:avLst/>
            </a:prstGeom>
          </p:spPr>
        </p:pic>
        <p:pic>
          <p:nvPicPr>
            <p:cNvPr id="420" name="object 420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615549" y="6911252"/>
              <a:ext cx="102222" cy="229050"/>
            </a:xfrm>
            <a:prstGeom prst="rect">
              <a:avLst/>
            </a:prstGeom>
          </p:spPr>
        </p:pic>
      </p:grpSp>
      <p:grpSp>
        <p:nvGrpSpPr>
          <p:cNvPr id="421" name="object 421"/>
          <p:cNvGrpSpPr/>
          <p:nvPr/>
        </p:nvGrpSpPr>
        <p:grpSpPr>
          <a:xfrm>
            <a:off x="8791460" y="6915179"/>
            <a:ext cx="441325" cy="229870"/>
            <a:chOff x="8791460" y="6915179"/>
            <a:chExt cx="441325" cy="229870"/>
          </a:xfrm>
        </p:grpSpPr>
        <p:pic>
          <p:nvPicPr>
            <p:cNvPr id="422" name="object 42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791460" y="6956015"/>
              <a:ext cx="92013" cy="188475"/>
            </a:xfrm>
            <a:prstGeom prst="rect">
              <a:avLst/>
            </a:prstGeom>
          </p:spPr>
        </p:pic>
        <p:pic>
          <p:nvPicPr>
            <p:cNvPr id="423" name="object 423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918027" y="6915179"/>
              <a:ext cx="137299" cy="225124"/>
            </a:xfrm>
            <a:prstGeom prst="rect">
              <a:avLst/>
            </a:prstGeom>
          </p:spPr>
        </p:pic>
        <p:pic>
          <p:nvPicPr>
            <p:cNvPr id="424" name="object 42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088094" y="7002087"/>
              <a:ext cx="144583" cy="142404"/>
            </a:xfrm>
            <a:prstGeom prst="rect">
              <a:avLst/>
            </a:prstGeom>
          </p:spPr>
        </p:pic>
      </p:grpSp>
      <p:grpSp>
        <p:nvGrpSpPr>
          <p:cNvPr id="425" name="object 425"/>
          <p:cNvGrpSpPr/>
          <p:nvPr/>
        </p:nvGrpSpPr>
        <p:grpSpPr>
          <a:xfrm>
            <a:off x="9339480" y="6915179"/>
            <a:ext cx="872490" cy="293370"/>
            <a:chOff x="9339480" y="6915179"/>
            <a:chExt cx="872490" cy="293370"/>
          </a:xfrm>
        </p:grpSpPr>
        <p:pic>
          <p:nvPicPr>
            <p:cNvPr id="426" name="object 426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339480" y="7002087"/>
              <a:ext cx="153267" cy="206276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9530311" y="6915179"/>
              <a:ext cx="40640" cy="225425"/>
            </a:xfrm>
            <a:custGeom>
              <a:avLst/>
              <a:gdLst/>
              <a:ahLst/>
              <a:cxnLst/>
              <a:rect l="l" t="t" r="r" b="b"/>
              <a:pathLst>
                <a:path w="40640" h="225425">
                  <a:moveTo>
                    <a:pt x="40182" y="0"/>
                  </a:moveTo>
                  <a:lnTo>
                    <a:pt x="0" y="0"/>
                  </a:lnTo>
                  <a:lnTo>
                    <a:pt x="0" y="225124"/>
                  </a:lnTo>
                  <a:lnTo>
                    <a:pt x="40182" y="225124"/>
                  </a:lnTo>
                  <a:lnTo>
                    <a:pt x="4018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8" name="object 42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9607273" y="7002087"/>
              <a:ext cx="153398" cy="142404"/>
            </a:xfrm>
            <a:prstGeom prst="rect">
              <a:avLst/>
            </a:prstGeom>
          </p:spPr>
        </p:pic>
        <p:pic>
          <p:nvPicPr>
            <p:cNvPr id="429" name="object 42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795618" y="7002087"/>
              <a:ext cx="118975" cy="142404"/>
            </a:xfrm>
            <a:prstGeom prst="rect">
              <a:avLst/>
            </a:prstGeom>
          </p:spPr>
        </p:pic>
        <p:pic>
          <p:nvPicPr>
            <p:cNvPr id="430" name="object 43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935188" y="7002087"/>
              <a:ext cx="144583" cy="142404"/>
            </a:xfrm>
            <a:prstGeom prst="rect">
              <a:avLst/>
            </a:prstGeom>
          </p:spPr>
        </p:pic>
        <p:pic>
          <p:nvPicPr>
            <p:cNvPr id="431" name="object 431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0100320" y="7002349"/>
              <a:ext cx="111515" cy="142142"/>
            </a:xfrm>
            <a:prstGeom prst="rect">
              <a:avLst/>
            </a:prstGeom>
          </p:spPr>
        </p:pic>
      </p:grpSp>
      <p:grpSp>
        <p:nvGrpSpPr>
          <p:cNvPr id="432" name="object 432"/>
          <p:cNvGrpSpPr/>
          <p:nvPr/>
        </p:nvGrpSpPr>
        <p:grpSpPr>
          <a:xfrm>
            <a:off x="10292199" y="7002087"/>
            <a:ext cx="506095" cy="206375"/>
            <a:chOff x="10292199" y="7002087"/>
            <a:chExt cx="506095" cy="206375"/>
          </a:xfrm>
        </p:grpSpPr>
        <p:pic>
          <p:nvPicPr>
            <p:cNvPr id="433" name="object 43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0292199" y="7002087"/>
              <a:ext cx="335591" cy="206276"/>
            </a:xfrm>
            <a:prstGeom prst="rect">
              <a:avLst/>
            </a:prstGeom>
          </p:spPr>
        </p:pic>
        <p:pic>
          <p:nvPicPr>
            <p:cNvPr id="434" name="object 43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659858" y="7006275"/>
              <a:ext cx="138216" cy="138215"/>
            </a:xfrm>
            <a:prstGeom prst="rect">
              <a:avLst/>
            </a:prstGeom>
          </p:spPr>
        </p:pic>
      </p:grpSp>
      <p:grpSp>
        <p:nvGrpSpPr>
          <p:cNvPr id="435" name="object 435"/>
          <p:cNvGrpSpPr/>
          <p:nvPr/>
        </p:nvGrpSpPr>
        <p:grpSpPr>
          <a:xfrm>
            <a:off x="10897679" y="7002087"/>
            <a:ext cx="450850" cy="142875"/>
            <a:chOff x="10897679" y="7002087"/>
            <a:chExt cx="450850" cy="142875"/>
          </a:xfrm>
        </p:grpSpPr>
        <p:pic>
          <p:nvPicPr>
            <p:cNvPr id="436" name="object 43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0897679" y="7002349"/>
              <a:ext cx="111515" cy="142142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1034631" y="7002087"/>
              <a:ext cx="144583" cy="142404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1203736" y="7002087"/>
              <a:ext cx="144583" cy="142404"/>
            </a:xfrm>
            <a:prstGeom prst="rect">
              <a:avLst/>
            </a:prstGeom>
          </p:spPr>
        </p:pic>
      </p:grpSp>
      <p:grpSp>
        <p:nvGrpSpPr>
          <p:cNvPr id="439" name="object 439"/>
          <p:cNvGrpSpPr/>
          <p:nvPr/>
        </p:nvGrpSpPr>
        <p:grpSpPr>
          <a:xfrm>
            <a:off x="11455123" y="6956015"/>
            <a:ext cx="934085" cy="188595"/>
            <a:chOff x="11455123" y="6956015"/>
            <a:chExt cx="934085" cy="188595"/>
          </a:xfrm>
        </p:grpSpPr>
        <p:pic>
          <p:nvPicPr>
            <p:cNvPr id="440" name="object 44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1455123" y="7002087"/>
              <a:ext cx="137298" cy="138215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1626584" y="7002087"/>
              <a:ext cx="153397" cy="142404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1811394" y="6956015"/>
              <a:ext cx="92013" cy="188475"/>
            </a:xfrm>
            <a:prstGeom prst="rect">
              <a:avLst/>
            </a:prstGeom>
          </p:spPr>
        </p:pic>
        <p:pic>
          <p:nvPicPr>
            <p:cNvPr id="443" name="object 443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1934558" y="7006276"/>
              <a:ext cx="138215" cy="138215"/>
            </a:xfrm>
            <a:prstGeom prst="rect">
              <a:avLst/>
            </a:prstGeom>
          </p:spPr>
        </p:pic>
        <p:pic>
          <p:nvPicPr>
            <p:cNvPr id="444" name="object 44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2116752" y="7002087"/>
              <a:ext cx="272111" cy="142404"/>
            </a:xfrm>
            <a:prstGeom prst="rect">
              <a:avLst/>
            </a:prstGeom>
          </p:spPr>
        </p:pic>
      </p:grpSp>
      <p:sp>
        <p:nvSpPr>
          <p:cNvPr id="445" name="object 445"/>
          <p:cNvSpPr/>
          <p:nvPr/>
        </p:nvSpPr>
        <p:spPr>
          <a:xfrm>
            <a:off x="12435982" y="6915179"/>
            <a:ext cx="40640" cy="225425"/>
          </a:xfrm>
          <a:custGeom>
            <a:avLst/>
            <a:gdLst/>
            <a:ahLst/>
            <a:cxnLst/>
            <a:rect l="l" t="t" r="r" b="b"/>
            <a:pathLst>
              <a:path w="40640" h="225425">
                <a:moveTo>
                  <a:pt x="40182" y="0"/>
                </a:moveTo>
                <a:lnTo>
                  <a:pt x="0" y="0"/>
                </a:lnTo>
                <a:lnTo>
                  <a:pt x="0" y="225124"/>
                </a:lnTo>
                <a:lnTo>
                  <a:pt x="40182" y="225124"/>
                </a:lnTo>
                <a:lnTo>
                  <a:pt x="4018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6" name="object 44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819295" y="7389510"/>
            <a:ext cx="153398" cy="142404"/>
          </a:xfrm>
          <a:prstGeom prst="rect">
            <a:avLst/>
          </a:prstGeom>
        </p:spPr>
      </p:pic>
      <p:grpSp>
        <p:nvGrpSpPr>
          <p:cNvPr id="447" name="object 447"/>
          <p:cNvGrpSpPr/>
          <p:nvPr/>
        </p:nvGrpSpPr>
        <p:grpSpPr>
          <a:xfrm>
            <a:off x="7019811" y="7389510"/>
            <a:ext cx="583565" cy="142875"/>
            <a:chOff x="7019811" y="7389510"/>
            <a:chExt cx="583565" cy="142875"/>
          </a:xfrm>
        </p:grpSpPr>
        <p:pic>
          <p:nvPicPr>
            <p:cNvPr id="448" name="object 448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7019811" y="7389510"/>
              <a:ext cx="262557" cy="142404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306976" y="7389510"/>
              <a:ext cx="153398" cy="142404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491787" y="7389772"/>
              <a:ext cx="111515" cy="142142"/>
            </a:xfrm>
            <a:prstGeom prst="rect">
              <a:avLst/>
            </a:prstGeom>
          </p:spPr>
        </p:pic>
      </p:grpSp>
      <p:sp>
        <p:nvSpPr>
          <p:cNvPr id="451" name="object 451"/>
          <p:cNvSpPr/>
          <p:nvPr/>
        </p:nvSpPr>
        <p:spPr>
          <a:xfrm>
            <a:off x="7684058" y="7393699"/>
            <a:ext cx="262255" cy="134620"/>
          </a:xfrm>
          <a:custGeom>
            <a:avLst/>
            <a:gdLst/>
            <a:ahLst/>
            <a:cxnLst/>
            <a:rect l="l" t="t" r="r" b="b"/>
            <a:pathLst>
              <a:path w="262254" h="134620">
                <a:moveTo>
                  <a:pt x="261641" y="0"/>
                </a:moveTo>
                <a:lnTo>
                  <a:pt x="215700" y="0"/>
                </a:lnTo>
                <a:lnTo>
                  <a:pt x="179052" y="80494"/>
                </a:lnTo>
                <a:lnTo>
                  <a:pt x="144498" y="0"/>
                </a:lnTo>
                <a:lnTo>
                  <a:pt x="117143" y="0"/>
                </a:lnTo>
                <a:lnTo>
                  <a:pt x="82589" y="80494"/>
                </a:lnTo>
                <a:lnTo>
                  <a:pt x="45941" y="0"/>
                </a:lnTo>
                <a:lnTo>
                  <a:pt x="0" y="0"/>
                </a:lnTo>
                <a:lnTo>
                  <a:pt x="70417" y="134027"/>
                </a:lnTo>
                <a:lnTo>
                  <a:pt x="97248" y="134027"/>
                </a:lnTo>
                <a:lnTo>
                  <a:pt x="130755" y="56673"/>
                </a:lnTo>
                <a:lnTo>
                  <a:pt x="164262" y="134027"/>
                </a:lnTo>
                <a:lnTo>
                  <a:pt x="191224" y="134027"/>
                </a:lnTo>
                <a:lnTo>
                  <a:pt x="26164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2" name="object 452"/>
          <p:cNvGrpSpPr/>
          <p:nvPr/>
        </p:nvGrpSpPr>
        <p:grpSpPr>
          <a:xfrm>
            <a:off x="7967558" y="7302601"/>
            <a:ext cx="613410" cy="229870"/>
            <a:chOff x="7967558" y="7302601"/>
            <a:chExt cx="613410" cy="229870"/>
          </a:xfrm>
        </p:grpSpPr>
        <p:pic>
          <p:nvPicPr>
            <p:cNvPr id="453" name="object 453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137625" y="7389509"/>
              <a:ext cx="144583" cy="142404"/>
            </a:xfrm>
            <a:prstGeom prst="rect">
              <a:avLst/>
            </a:prstGeom>
          </p:spPr>
        </p:pic>
        <p:pic>
          <p:nvPicPr>
            <p:cNvPr id="454" name="object 45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967558" y="7302601"/>
              <a:ext cx="137299" cy="225124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8318202" y="7389509"/>
              <a:ext cx="262400" cy="142404"/>
            </a:xfrm>
            <a:prstGeom prst="rect">
              <a:avLst/>
            </a:prstGeom>
          </p:spPr>
        </p:pic>
      </p:grpSp>
      <p:grpSp>
        <p:nvGrpSpPr>
          <p:cNvPr id="456" name="object 456"/>
          <p:cNvGrpSpPr/>
          <p:nvPr/>
        </p:nvGrpSpPr>
        <p:grpSpPr>
          <a:xfrm>
            <a:off x="8659919" y="7389510"/>
            <a:ext cx="506095" cy="206375"/>
            <a:chOff x="8659919" y="7389510"/>
            <a:chExt cx="506095" cy="206375"/>
          </a:xfrm>
        </p:grpSpPr>
        <p:pic>
          <p:nvPicPr>
            <p:cNvPr id="457" name="object 457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659919" y="7389510"/>
              <a:ext cx="335591" cy="206276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027578" y="7393698"/>
              <a:ext cx="138215" cy="138215"/>
            </a:xfrm>
            <a:prstGeom prst="rect">
              <a:avLst/>
            </a:prstGeom>
          </p:spPr>
        </p:pic>
      </p:grpSp>
      <p:grpSp>
        <p:nvGrpSpPr>
          <p:cNvPr id="459" name="object 459"/>
          <p:cNvGrpSpPr/>
          <p:nvPr/>
        </p:nvGrpSpPr>
        <p:grpSpPr>
          <a:xfrm>
            <a:off x="9280581" y="7302601"/>
            <a:ext cx="561975" cy="229870"/>
            <a:chOff x="9280581" y="7302601"/>
            <a:chExt cx="561975" cy="229870"/>
          </a:xfrm>
        </p:grpSpPr>
        <p:sp>
          <p:nvSpPr>
            <p:cNvPr id="460" name="object 460"/>
            <p:cNvSpPr/>
            <p:nvPr/>
          </p:nvSpPr>
          <p:spPr>
            <a:xfrm>
              <a:off x="9280581" y="7302601"/>
              <a:ext cx="40640" cy="225425"/>
            </a:xfrm>
            <a:custGeom>
              <a:avLst/>
              <a:gdLst/>
              <a:ahLst/>
              <a:cxnLst/>
              <a:rect l="l" t="t" r="r" b="b"/>
              <a:pathLst>
                <a:path w="40640" h="225425">
                  <a:moveTo>
                    <a:pt x="40181" y="0"/>
                  </a:moveTo>
                  <a:lnTo>
                    <a:pt x="0" y="0"/>
                  </a:lnTo>
                  <a:lnTo>
                    <a:pt x="0" y="225124"/>
                  </a:lnTo>
                  <a:lnTo>
                    <a:pt x="40181" y="225124"/>
                  </a:lnTo>
                  <a:lnTo>
                    <a:pt x="4018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1" name="object 46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9364086" y="7318176"/>
              <a:ext cx="385982" cy="213737"/>
            </a:xfrm>
            <a:prstGeom prst="rect">
              <a:avLst/>
            </a:prstGeom>
          </p:spPr>
        </p:pic>
        <p:sp>
          <p:nvSpPr>
            <p:cNvPr id="462" name="object 462"/>
            <p:cNvSpPr/>
            <p:nvPr/>
          </p:nvSpPr>
          <p:spPr>
            <a:xfrm>
              <a:off x="9789859" y="7479559"/>
              <a:ext cx="52705" cy="52705"/>
            </a:xfrm>
            <a:custGeom>
              <a:avLst/>
              <a:gdLst/>
              <a:ahLst/>
              <a:cxnLst/>
              <a:rect l="l" t="t" r="r" b="b"/>
              <a:pathLst>
                <a:path w="52704" h="52704">
                  <a:moveTo>
                    <a:pt x="33506" y="0"/>
                  </a:moveTo>
                  <a:lnTo>
                    <a:pt x="18978" y="0"/>
                  </a:lnTo>
                  <a:lnTo>
                    <a:pt x="6936" y="7068"/>
                  </a:lnTo>
                  <a:lnTo>
                    <a:pt x="0" y="18847"/>
                  </a:lnTo>
                  <a:lnTo>
                    <a:pt x="0" y="33375"/>
                  </a:lnTo>
                  <a:lnTo>
                    <a:pt x="6936" y="45286"/>
                  </a:lnTo>
                  <a:lnTo>
                    <a:pt x="18847" y="52354"/>
                  </a:lnTo>
                  <a:lnTo>
                    <a:pt x="26177" y="52354"/>
                  </a:lnTo>
                  <a:lnTo>
                    <a:pt x="33506" y="52354"/>
                  </a:lnTo>
                  <a:lnTo>
                    <a:pt x="45286" y="45286"/>
                  </a:lnTo>
                  <a:lnTo>
                    <a:pt x="52354" y="33375"/>
                  </a:lnTo>
                  <a:lnTo>
                    <a:pt x="52354" y="18847"/>
                  </a:lnTo>
                  <a:lnTo>
                    <a:pt x="45286" y="7068"/>
                  </a:lnTo>
                  <a:lnTo>
                    <a:pt x="3350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3" name="object 463"/>
          <p:cNvSpPr/>
          <p:nvPr/>
        </p:nvSpPr>
        <p:spPr>
          <a:xfrm>
            <a:off x="6823735" y="7887175"/>
            <a:ext cx="40640" cy="215900"/>
          </a:xfrm>
          <a:custGeom>
            <a:avLst/>
            <a:gdLst/>
            <a:ahLst/>
            <a:cxnLst/>
            <a:rect l="l" t="t" r="r" b="b"/>
            <a:pathLst>
              <a:path w="40640" h="215900">
                <a:moveTo>
                  <a:pt x="40322" y="0"/>
                </a:moveTo>
                <a:lnTo>
                  <a:pt x="0" y="0"/>
                </a:lnTo>
                <a:lnTo>
                  <a:pt x="0" y="20320"/>
                </a:lnTo>
                <a:lnTo>
                  <a:pt x="20421" y="20320"/>
                </a:lnTo>
                <a:lnTo>
                  <a:pt x="20421" y="215900"/>
                </a:lnTo>
                <a:lnTo>
                  <a:pt x="40322" y="215900"/>
                </a:lnTo>
                <a:lnTo>
                  <a:pt x="40322" y="20320"/>
                </a:lnTo>
                <a:lnTo>
                  <a:pt x="4032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934213" y="8080981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7146" y="0"/>
                </a:moveTo>
                <a:lnTo>
                  <a:pt x="9816" y="0"/>
                </a:lnTo>
                <a:lnTo>
                  <a:pt x="3534" y="3664"/>
                </a:lnTo>
                <a:lnTo>
                  <a:pt x="0" y="9685"/>
                </a:lnTo>
                <a:lnTo>
                  <a:pt x="0" y="17015"/>
                </a:lnTo>
                <a:lnTo>
                  <a:pt x="3534" y="23166"/>
                </a:lnTo>
                <a:lnTo>
                  <a:pt x="9685" y="26831"/>
                </a:lnTo>
                <a:lnTo>
                  <a:pt x="13481" y="26831"/>
                </a:lnTo>
                <a:lnTo>
                  <a:pt x="17146" y="26831"/>
                </a:lnTo>
                <a:lnTo>
                  <a:pt x="23167" y="23166"/>
                </a:lnTo>
                <a:lnTo>
                  <a:pt x="26700" y="17015"/>
                </a:lnTo>
                <a:lnTo>
                  <a:pt x="26700" y="9685"/>
                </a:lnTo>
                <a:lnTo>
                  <a:pt x="23167" y="3664"/>
                </a:lnTo>
                <a:lnTo>
                  <a:pt x="1714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5" name="object 465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6822567" y="8459503"/>
            <a:ext cx="153005" cy="220019"/>
          </a:xfrm>
          <a:prstGeom prst="rect">
            <a:avLst/>
          </a:prstGeom>
        </p:spPr>
      </p:pic>
      <p:sp>
        <p:nvSpPr>
          <p:cNvPr id="466" name="object 466"/>
          <p:cNvSpPr/>
          <p:nvPr/>
        </p:nvSpPr>
        <p:spPr>
          <a:xfrm>
            <a:off x="7032639" y="8656880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7146" y="0"/>
                </a:moveTo>
                <a:lnTo>
                  <a:pt x="9816" y="0"/>
                </a:lnTo>
                <a:lnTo>
                  <a:pt x="3533" y="3664"/>
                </a:lnTo>
                <a:lnTo>
                  <a:pt x="0" y="9685"/>
                </a:lnTo>
                <a:lnTo>
                  <a:pt x="0" y="17015"/>
                </a:lnTo>
                <a:lnTo>
                  <a:pt x="3533" y="23166"/>
                </a:lnTo>
                <a:lnTo>
                  <a:pt x="9685" y="26831"/>
                </a:lnTo>
                <a:lnTo>
                  <a:pt x="13481" y="26831"/>
                </a:lnTo>
                <a:lnTo>
                  <a:pt x="17146" y="26831"/>
                </a:lnTo>
                <a:lnTo>
                  <a:pt x="23166" y="23166"/>
                </a:lnTo>
                <a:lnTo>
                  <a:pt x="26700" y="17015"/>
                </a:lnTo>
                <a:lnTo>
                  <a:pt x="26700" y="9685"/>
                </a:lnTo>
                <a:lnTo>
                  <a:pt x="23166" y="3664"/>
                </a:lnTo>
                <a:lnTo>
                  <a:pt x="1714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7" name="object 467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6821651" y="9035532"/>
            <a:ext cx="136121" cy="224076"/>
          </a:xfrm>
          <a:prstGeom prst="rect">
            <a:avLst/>
          </a:prstGeom>
        </p:spPr>
      </p:pic>
      <p:sp>
        <p:nvSpPr>
          <p:cNvPr id="468" name="object 468"/>
          <p:cNvSpPr/>
          <p:nvPr/>
        </p:nvSpPr>
        <p:spPr>
          <a:xfrm>
            <a:off x="7017718" y="923277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7145" y="0"/>
                </a:moveTo>
                <a:lnTo>
                  <a:pt x="9816" y="0"/>
                </a:lnTo>
                <a:lnTo>
                  <a:pt x="3533" y="3664"/>
                </a:lnTo>
                <a:lnTo>
                  <a:pt x="0" y="9685"/>
                </a:lnTo>
                <a:lnTo>
                  <a:pt x="0" y="17015"/>
                </a:lnTo>
                <a:lnTo>
                  <a:pt x="3533" y="23166"/>
                </a:lnTo>
                <a:lnTo>
                  <a:pt x="9685" y="26831"/>
                </a:lnTo>
                <a:lnTo>
                  <a:pt x="13481" y="26831"/>
                </a:lnTo>
                <a:lnTo>
                  <a:pt x="17145" y="26831"/>
                </a:lnTo>
                <a:lnTo>
                  <a:pt x="23166" y="23166"/>
                </a:lnTo>
                <a:lnTo>
                  <a:pt x="26700" y="17015"/>
                </a:lnTo>
                <a:lnTo>
                  <a:pt x="26700" y="9685"/>
                </a:lnTo>
                <a:lnTo>
                  <a:pt x="23166" y="3664"/>
                </a:lnTo>
                <a:lnTo>
                  <a:pt x="1714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9" name="object 469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6814060" y="9615358"/>
            <a:ext cx="152351" cy="215962"/>
          </a:xfrm>
          <a:prstGeom prst="rect">
            <a:avLst/>
          </a:prstGeom>
        </p:spPr>
      </p:pic>
      <p:sp>
        <p:nvSpPr>
          <p:cNvPr id="470" name="object 470"/>
          <p:cNvSpPr/>
          <p:nvPr/>
        </p:nvSpPr>
        <p:spPr>
          <a:xfrm>
            <a:off x="7019288" y="980867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4">
                <a:moveTo>
                  <a:pt x="17146" y="0"/>
                </a:moveTo>
                <a:lnTo>
                  <a:pt x="9816" y="0"/>
                </a:lnTo>
                <a:lnTo>
                  <a:pt x="3534" y="3664"/>
                </a:lnTo>
                <a:lnTo>
                  <a:pt x="0" y="9685"/>
                </a:lnTo>
                <a:lnTo>
                  <a:pt x="0" y="17015"/>
                </a:lnTo>
                <a:lnTo>
                  <a:pt x="3534" y="23166"/>
                </a:lnTo>
                <a:lnTo>
                  <a:pt x="9685" y="26831"/>
                </a:lnTo>
                <a:lnTo>
                  <a:pt x="13481" y="26831"/>
                </a:lnTo>
                <a:lnTo>
                  <a:pt x="17146" y="26831"/>
                </a:lnTo>
                <a:lnTo>
                  <a:pt x="23167" y="23166"/>
                </a:lnTo>
                <a:lnTo>
                  <a:pt x="26700" y="17015"/>
                </a:lnTo>
                <a:lnTo>
                  <a:pt x="26700" y="9685"/>
                </a:lnTo>
                <a:lnTo>
                  <a:pt x="23167" y="3664"/>
                </a:lnTo>
                <a:lnTo>
                  <a:pt x="1714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1" name="object 471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13514407" y="5014431"/>
            <a:ext cx="6005155" cy="4775200"/>
          </a:xfrm>
          <a:prstGeom prst="rect">
            <a:avLst/>
          </a:prstGeom>
        </p:spPr>
      </p:pic>
      <p:grpSp>
        <p:nvGrpSpPr>
          <p:cNvPr id="472" name="object 472"/>
          <p:cNvGrpSpPr/>
          <p:nvPr/>
        </p:nvGrpSpPr>
        <p:grpSpPr>
          <a:xfrm>
            <a:off x="1130855" y="3204172"/>
            <a:ext cx="4886325" cy="6615430"/>
            <a:chOff x="1130855" y="3204172"/>
            <a:chExt cx="4886325" cy="6615430"/>
          </a:xfrm>
        </p:grpSpPr>
        <p:sp>
          <p:nvSpPr>
            <p:cNvPr id="473" name="object 473"/>
            <p:cNvSpPr/>
            <p:nvPr/>
          </p:nvSpPr>
          <p:spPr>
            <a:xfrm>
              <a:off x="1130855" y="3204172"/>
              <a:ext cx="4886325" cy="6615430"/>
            </a:xfrm>
            <a:custGeom>
              <a:avLst/>
              <a:gdLst/>
              <a:ahLst/>
              <a:cxnLst/>
              <a:rect l="l" t="t" r="r" b="b"/>
              <a:pathLst>
                <a:path w="4886325" h="6615430">
                  <a:moveTo>
                    <a:pt x="3605575" y="0"/>
                  </a:moveTo>
                  <a:lnTo>
                    <a:pt x="3505687" y="35"/>
                  </a:lnTo>
                  <a:lnTo>
                    <a:pt x="3405233" y="852"/>
                  </a:lnTo>
                  <a:lnTo>
                    <a:pt x="3304158" y="2387"/>
                  </a:lnTo>
                  <a:lnTo>
                    <a:pt x="3202411" y="4576"/>
                  </a:lnTo>
                  <a:lnTo>
                    <a:pt x="3099937" y="7357"/>
                  </a:lnTo>
                  <a:lnTo>
                    <a:pt x="2996686" y="10664"/>
                  </a:lnTo>
                  <a:lnTo>
                    <a:pt x="2840233" y="16475"/>
                  </a:lnTo>
                  <a:lnTo>
                    <a:pt x="2628411" y="25475"/>
                  </a:lnTo>
                  <a:lnTo>
                    <a:pt x="1204685" y="91791"/>
                  </a:lnTo>
                  <a:lnTo>
                    <a:pt x="239448" y="136931"/>
                  </a:lnTo>
                  <a:lnTo>
                    <a:pt x="205632" y="157414"/>
                  </a:lnTo>
                  <a:lnTo>
                    <a:pt x="199251" y="161541"/>
                  </a:lnTo>
                  <a:lnTo>
                    <a:pt x="192126" y="164175"/>
                  </a:lnTo>
                  <a:lnTo>
                    <a:pt x="184507" y="165182"/>
                  </a:lnTo>
                  <a:lnTo>
                    <a:pt x="130257" y="166417"/>
                  </a:lnTo>
                  <a:lnTo>
                    <a:pt x="116820" y="164381"/>
                  </a:lnTo>
                  <a:lnTo>
                    <a:pt x="105736" y="157366"/>
                  </a:lnTo>
                  <a:lnTo>
                    <a:pt x="98062" y="146608"/>
                  </a:lnTo>
                  <a:lnTo>
                    <a:pt x="94855" y="133340"/>
                  </a:lnTo>
                  <a:lnTo>
                    <a:pt x="92562" y="81551"/>
                  </a:lnTo>
                  <a:lnTo>
                    <a:pt x="89762" y="65336"/>
                  </a:lnTo>
                  <a:lnTo>
                    <a:pt x="83009" y="50833"/>
                  </a:lnTo>
                  <a:lnTo>
                    <a:pt x="72559" y="40341"/>
                  </a:lnTo>
                  <a:lnTo>
                    <a:pt x="58668" y="36159"/>
                  </a:lnTo>
                  <a:lnTo>
                    <a:pt x="52620" y="36923"/>
                  </a:lnTo>
                  <a:lnTo>
                    <a:pt x="23751" y="68514"/>
                  </a:lnTo>
                  <a:lnTo>
                    <a:pt x="23224" y="76022"/>
                  </a:lnTo>
                  <a:lnTo>
                    <a:pt x="26438" y="149862"/>
                  </a:lnTo>
                  <a:lnTo>
                    <a:pt x="25889" y="157698"/>
                  </a:lnTo>
                  <a:lnTo>
                    <a:pt x="23628" y="165115"/>
                  </a:lnTo>
                  <a:lnTo>
                    <a:pt x="19775" y="171842"/>
                  </a:lnTo>
                  <a:lnTo>
                    <a:pt x="14449" y="177610"/>
                  </a:lnTo>
                  <a:lnTo>
                    <a:pt x="9908" y="182210"/>
                  </a:lnTo>
                  <a:lnTo>
                    <a:pt x="5186" y="189058"/>
                  </a:lnTo>
                  <a:lnTo>
                    <a:pt x="1484" y="198257"/>
                  </a:lnTo>
                  <a:lnTo>
                    <a:pt x="0" y="209913"/>
                  </a:lnTo>
                  <a:lnTo>
                    <a:pt x="3866" y="1085256"/>
                  </a:lnTo>
                  <a:lnTo>
                    <a:pt x="11448" y="1959336"/>
                  </a:lnTo>
                  <a:lnTo>
                    <a:pt x="21949" y="2775261"/>
                  </a:lnTo>
                  <a:lnTo>
                    <a:pt x="36785" y="3644113"/>
                  </a:lnTo>
                  <a:lnTo>
                    <a:pt x="55322" y="4512958"/>
                  </a:lnTo>
                  <a:lnTo>
                    <a:pt x="77059" y="5361328"/>
                  </a:lnTo>
                  <a:lnTo>
                    <a:pt x="89986" y="5809502"/>
                  </a:lnTo>
                  <a:lnTo>
                    <a:pt x="80516" y="6203486"/>
                  </a:lnTo>
                  <a:lnTo>
                    <a:pt x="73819" y="6445126"/>
                  </a:lnTo>
                  <a:lnTo>
                    <a:pt x="76539" y="6462025"/>
                  </a:lnTo>
                  <a:lnTo>
                    <a:pt x="84547" y="6475406"/>
                  </a:lnTo>
                  <a:lnTo>
                    <a:pt x="95986" y="6484377"/>
                  </a:lnTo>
                  <a:lnTo>
                    <a:pt x="109001" y="6488047"/>
                  </a:lnTo>
                  <a:lnTo>
                    <a:pt x="202109" y="6492968"/>
                  </a:lnTo>
                  <a:lnTo>
                    <a:pt x="206873" y="6494245"/>
                  </a:lnTo>
                  <a:lnTo>
                    <a:pt x="245761" y="6509721"/>
                  </a:lnTo>
                  <a:lnTo>
                    <a:pt x="286795" y="6517650"/>
                  </a:lnTo>
                  <a:lnTo>
                    <a:pt x="329264" y="6521259"/>
                  </a:lnTo>
                  <a:lnTo>
                    <a:pt x="372444" y="6521991"/>
                  </a:lnTo>
                  <a:lnTo>
                    <a:pt x="461420" y="6520580"/>
                  </a:lnTo>
                  <a:lnTo>
                    <a:pt x="733359" y="6519595"/>
                  </a:lnTo>
                  <a:lnTo>
                    <a:pt x="1131626" y="6537326"/>
                  </a:lnTo>
                  <a:lnTo>
                    <a:pt x="1525512" y="6553059"/>
                  </a:lnTo>
                  <a:lnTo>
                    <a:pt x="1874807" y="6565437"/>
                  </a:lnTo>
                  <a:lnTo>
                    <a:pt x="2228650" y="6576496"/>
                  </a:lnTo>
                  <a:lnTo>
                    <a:pt x="2582874" y="6586096"/>
                  </a:lnTo>
                  <a:lnTo>
                    <a:pt x="2936399" y="6594206"/>
                  </a:lnTo>
                  <a:lnTo>
                    <a:pt x="3336020" y="6601607"/>
                  </a:lnTo>
                  <a:lnTo>
                    <a:pt x="3687517" y="6606531"/>
                  </a:lnTo>
                  <a:lnTo>
                    <a:pt x="4080359" y="6610328"/>
                  </a:lnTo>
                  <a:lnTo>
                    <a:pt x="4296864" y="6611748"/>
                  </a:lnTo>
                  <a:lnTo>
                    <a:pt x="4423448" y="6614427"/>
                  </a:lnTo>
                  <a:lnTo>
                    <a:pt x="4473141" y="6615103"/>
                  </a:lnTo>
                  <a:lnTo>
                    <a:pt x="4522894" y="6614904"/>
                  </a:lnTo>
                  <a:lnTo>
                    <a:pt x="4572403" y="6613386"/>
                  </a:lnTo>
                  <a:lnTo>
                    <a:pt x="4621367" y="6610106"/>
                  </a:lnTo>
                  <a:lnTo>
                    <a:pt x="4677174" y="6601365"/>
                  </a:lnTo>
                  <a:lnTo>
                    <a:pt x="4725938" y="6585697"/>
                  </a:lnTo>
                  <a:lnTo>
                    <a:pt x="4767778" y="6563018"/>
                  </a:lnTo>
                  <a:lnTo>
                    <a:pt x="4802814" y="6533247"/>
                  </a:lnTo>
                  <a:lnTo>
                    <a:pt x="4831165" y="6496302"/>
                  </a:lnTo>
                  <a:lnTo>
                    <a:pt x="4852951" y="6452100"/>
                  </a:lnTo>
                  <a:lnTo>
                    <a:pt x="4866473" y="6408672"/>
                  </a:lnTo>
                  <a:lnTo>
                    <a:pt x="4875007" y="6363185"/>
                  </a:lnTo>
                  <a:lnTo>
                    <a:pt x="4879554" y="6316160"/>
                  </a:lnTo>
                  <a:lnTo>
                    <a:pt x="4881113" y="6268119"/>
                  </a:lnTo>
                  <a:lnTo>
                    <a:pt x="4880687" y="6219582"/>
                  </a:lnTo>
                  <a:lnTo>
                    <a:pt x="4877989" y="6127501"/>
                  </a:lnTo>
                  <a:lnTo>
                    <a:pt x="4854574" y="4772350"/>
                  </a:lnTo>
                  <a:lnTo>
                    <a:pt x="4864007" y="4401274"/>
                  </a:lnTo>
                  <a:lnTo>
                    <a:pt x="4871546" y="4043348"/>
                  </a:lnTo>
                  <a:lnTo>
                    <a:pt x="4877436" y="3690768"/>
                  </a:lnTo>
                  <a:lnTo>
                    <a:pt x="4881827" y="3337339"/>
                  </a:lnTo>
                  <a:lnTo>
                    <a:pt x="4884715" y="2983539"/>
                  </a:lnTo>
                  <a:lnTo>
                    <a:pt x="4886097" y="2629848"/>
                  </a:lnTo>
                  <a:lnTo>
                    <a:pt x="4885970" y="2276745"/>
                  </a:lnTo>
                  <a:lnTo>
                    <a:pt x="4884332" y="1924709"/>
                  </a:lnTo>
                  <a:lnTo>
                    <a:pt x="4881088" y="1563778"/>
                  </a:lnTo>
                  <a:lnTo>
                    <a:pt x="4876251" y="1202022"/>
                  </a:lnTo>
                  <a:lnTo>
                    <a:pt x="4869854" y="841486"/>
                  </a:lnTo>
                  <a:lnTo>
                    <a:pt x="4861736" y="459989"/>
                  </a:lnTo>
                  <a:lnTo>
                    <a:pt x="4860891" y="410637"/>
                  </a:lnTo>
                  <a:lnTo>
                    <a:pt x="4858807" y="361237"/>
                  </a:lnTo>
                  <a:lnTo>
                    <a:pt x="4854253" y="312573"/>
                  </a:lnTo>
                  <a:lnTo>
                    <a:pt x="4845998" y="265430"/>
                  </a:lnTo>
                  <a:lnTo>
                    <a:pt x="4829217" y="212810"/>
                  </a:lnTo>
                  <a:lnTo>
                    <a:pt x="4804708" y="167264"/>
                  </a:lnTo>
                  <a:lnTo>
                    <a:pt x="4773148" y="129796"/>
                  </a:lnTo>
                  <a:lnTo>
                    <a:pt x="4735216" y="101414"/>
                  </a:lnTo>
                  <a:lnTo>
                    <a:pt x="4688443" y="80082"/>
                  </a:lnTo>
                  <a:lnTo>
                    <a:pt x="4638897" y="66156"/>
                  </a:lnTo>
                  <a:lnTo>
                    <a:pt x="4587793" y="57204"/>
                  </a:lnTo>
                  <a:lnTo>
                    <a:pt x="4536343" y="50797"/>
                  </a:lnTo>
                  <a:lnTo>
                    <a:pt x="4487778" y="45340"/>
                  </a:lnTo>
                  <a:lnTo>
                    <a:pt x="4439203" y="40237"/>
                  </a:lnTo>
                  <a:lnTo>
                    <a:pt x="4390613" y="35481"/>
                  </a:lnTo>
                  <a:lnTo>
                    <a:pt x="4342000" y="31063"/>
                  </a:lnTo>
                  <a:lnTo>
                    <a:pt x="4293357" y="26975"/>
                  </a:lnTo>
                  <a:lnTo>
                    <a:pt x="4244678" y="23210"/>
                  </a:lnTo>
                  <a:lnTo>
                    <a:pt x="4195957" y="19760"/>
                  </a:lnTo>
                  <a:lnTo>
                    <a:pt x="4147187" y="16616"/>
                  </a:lnTo>
                  <a:lnTo>
                    <a:pt x="4098360" y="13771"/>
                  </a:lnTo>
                  <a:lnTo>
                    <a:pt x="4049472" y="11216"/>
                  </a:lnTo>
                  <a:lnTo>
                    <a:pt x="4000514" y="8945"/>
                  </a:lnTo>
                  <a:lnTo>
                    <a:pt x="3951481" y="6948"/>
                  </a:lnTo>
                  <a:lnTo>
                    <a:pt x="3902365" y="5218"/>
                  </a:lnTo>
                  <a:lnTo>
                    <a:pt x="3853161" y="3747"/>
                  </a:lnTo>
                  <a:lnTo>
                    <a:pt x="3803861" y="2528"/>
                  </a:lnTo>
                  <a:lnTo>
                    <a:pt x="3754459" y="1551"/>
                  </a:lnTo>
                  <a:lnTo>
                    <a:pt x="3704949" y="809"/>
                  </a:lnTo>
                  <a:lnTo>
                    <a:pt x="3655323" y="295"/>
                  </a:lnTo>
                  <a:lnTo>
                    <a:pt x="360557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1232431" y="3356054"/>
              <a:ext cx="4683760" cy="6282690"/>
            </a:xfrm>
            <a:custGeom>
              <a:avLst/>
              <a:gdLst/>
              <a:ahLst/>
              <a:cxnLst/>
              <a:rect l="l" t="t" r="r" b="b"/>
              <a:pathLst>
                <a:path w="4683760" h="6282690">
                  <a:moveTo>
                    <a:pt x="4446979" y="0"/>
                  </a:moveTo>
                  <a:lnTo>
                    <a:pt x="33831" y="99652"/>
                  </a:lnTo>
                  <a:lnTo>
                    <a:pt x="2128" y="122242"/>
                  </a:lnTo>
                  <a:lnTo>
                    <a:pt x="0" y="135756"/>
                  </a:lnTo>
                  <a:lnTo>
                    <a:pt x="14717" y="497521"/>
                  </a:lnTo>
                  <a:lnTo>
                    <a:pt x="27909" y="858935"/>
                  </a:lnTo>
                  <a:lnTo>
                    <a:pt x="39509" y="1218123"/>
                  </a:lnTo>
                  <a:lnTo>
                    <a:pt x="49453" y="1572874"/>
                  </a:lnTo>
                  <a:lnTo>
                    <a:pt x="57910" y="1927764"/>
                  </a:lnTo>
                  <a:lnTo>
                    <a:pt x="64907" y="2283421"/>
                  </a:lnTo>
                  <a:lnTo>
                    <a:pt x="70438" y="2639440"/>
                  </a:lnTo>
                  <a:lnTo>
                    <a:pt x="74498" y="2995415"/>
                  </a:lnTo>
                  <a:lnTo>
                    <a:pt x="77079" y="3350938"/>
                  </a:lnTo>
                  <a:lnTo>
                    <a:pt x="78177" y="3705604"/>
                  </a:lnTo>
                  <a:lnTo>
                    <a:pt x="77795" y="4055726"/>
                  </a:lnTo>
                  <a:lnTo>
                    <a:pt x="75584" y="4456020"/>
                  </a:lnTo>
                  <a:lnTo>
                    <a:pt x="71491" y="4857814"/>
                  </a:lnTo>
                  <a:lnTo>
                    <a:pt x="65527" y="5260162"/>
                  </a:lnTo>
                  <a:lnTo>
                    <a:pt x="57704" y="5662122"/>
                  </a:lnTo>
                  <a:lnTo>
                    <a:pt x="64479" y="5885895"/>
                  </a:lnTo>
                  <a:lnTo>
                    <a:pt x="65369" y="5927373"/>
                  </a:lnTo>
                  <a:lnTo>
                    <a:pt x="66277" y="6016200"/>
                  </a:lnTo>
                  <a:lnTo>
                    <a:pt x="67423" y="6063594"/>
                  </a:lnTo>
                  <a:lnTo>
                    <a:pt x="69874" y="6111008"/>
                  </a:lnTo>
                  <a:lnTo>
                    <a:pt x="74280" y="6158055"/>
                  </a:lnTo>
                  <a:lnTo>
                    <a:pt x="87183" y="6210139"/>
                  </a:lnTo>
                  <a:lnTo>
                    <a:pt x="111944" y="6247602"/>
                  </a:lnTo>
                  <a:lnTo>
                    <a:pt x="323356" y="6267362"/>
                  </a:lnTo>
                  <a:lnTo>
                    <a:pt x="634483" y="6282428"/>
                  </a:lnTo>
                  <a:lnTo>
                    <a:pt x="4588530" y="6268271"/>
                  </a:lnTo>
                  <a:lnTo>
                    <a:pt x="4623000" y="6235277"/>
                  </a:lnTo>
                  <a:lnTo>
                    <a:pt x="4632099" y="6040425"/>
                  </a:lnTo>
                  <a:lnTo>
                    <a:pt x="4647239" y="5686315"/>
                  </a:lnTo>
                  <a:lnTo>
                    <a:pt x="4660918" y="5330263"/>
                  </a:lnTo>
                  <a:lnTo>
                    <a:pt x="4673093" y="4973371"/>
                  </a:lnTo>
                  <a:lnTo>
                    <a:pt x="4683721" y="4616740"/>
                  </a:lnTo>
                  <a:lnTo>
                    <a:pt x="4609566" y="314348"/>
                  </a:lnTo>
                  <a:lnTo>
                    <a:pt x="4608973" y="241905"/>
                  </a:lnTo>
                  <a:lnTo>
                    <a:pt x="4606623" y="178254"/>
                  </a:lnTo>
                  <a:lnTo>
                    <a:pt x="4597711" y="114475"/>
                  </a:lnTo>
                  <a:lnTo>
                    <a:pt x="4572703" y="52589"/>
                  </a:lnTo>
                  <a:lnTo>
                    <a:pt x="4516066" y="10425"/>
                  </a:lnTo>
                  <a:lnTo>
                    <a:pt x="4481599" y="2194"/>
                  </a:lnTo>
                  <a:lnTo>
                    <a:pt x="444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5" name="object 47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1130855" y="3421215"/>
              <a:ext cx="4760598" cy="6237464"/>
            </a:xfrm>
            <a:prstGeom prst="rect">
              <a:avLst/>
            </a:prstGeom>
          </p:spPr>
        </p:pic>
      </p:grpSp>
      <p:sp>
        <p:nvSpPr>
          <p:cNvPr id="476" name="object 476"/>
          <p:cNvSpPr/>
          <p:nvPr/>
        </p:nvSpPr>
        <p:spPr>
          <a:xfrm>
            <a:off x="6895873" y="862214"/>
            <a:ext cx="302895" cy="579120"/>
          </a:xfrm>
          <a:custGeom>
            <a:avLst/>
            <a:gdLst/>
            <a:ahLst/>
            <a:cxnLst/>
            <a:rect l="l" t="t" r="r" b="b"/>
            <a:pathLst>
              <a:path w="302895" h="579119">
                <a:moveTo>
                  <a:pt x="302367" y="0"/>
                </a:moveTo>
                <a:lnTo>
                  <a:pt x="0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71207" y="319906"/>
                </a:lnTo>
                <a:lnTo>
                  <a:pt x="48406" y="319906"/>
                </a:lnTo>
                <a:lnTo>
                  <a:pt x="70954" y="288687"/>
                </a:lnTo>
                <a:lnTo>
                  <a:pt x="48406" y="257469"/>
                </a:lnTo>
                <a:lnTo>
                  <a:pt x="71207" y="257469"/>
                </a:lnTo>
                <a:lnTo>
                  <a:pt x="71207" y="62788"/>
                </a:lnTo>
                <a:lnTo>
                  <a:pt x="48406" y="62788"/>
                </a:lnTo>
                <a:lnTo>
                  <a:pt x="71207" y="44197"/>
                </a:lnTo>
                <a:lnTo>
                  <a:pt x="302367" y="44197"/>
                </a:lnTo>
                <a:lnTo>
                  <a:pt x="302367" y="0"/>
                </a:lnTo>
                <a:close/>
              </a:path>
              <a:path w="302895" h="579119">
                <a:moveTo>
                  <a:pt x="70954" y="288687"/>
                </a:moveTo>
                <a:lnTo>
                  <a:pt x="48406" y="319906"/>
                </a:lnTo>
                <a:lnTo>
                  <a:pt x="71207" y="319906"/>
                </a:lnTo>
                <a:lnTo>
                  <a:pt x="71207" y="289038"/>
                </a:lnTo>
                <a:lnTo>
                  <a:pt x="70954" y="288687"/>
                </a:lnTo>
                <a:close/>
              </a:path>
              <a:path w="302895" h="579119">
                <a:moveTo>
                  <a:pt x="286582" y="257469"/>
                </a:moveTo>
                <a:lnTo>
                  <a:pt x="71207" y="257469"/>
                </a:lnTo>
                <a:lnTo>
                  <a:pt x="71207" y="319906"/>
                </a:lnTo>
                <a:lnTo>
                  <a:pt x="286582" y="319906"/>
                </a:lnTo>
                <a:lnTo>
                  <a:pt x="286582" y="257469"/>
                </a:lnTo>
                <a:close/>
              </a:path>
              <a:path w="302895" h="579119">
                <a:moveTo>
                  <a:pt x="71207" y="288337"/>
                </a:moveTo>
                <a:lnTo>
                  <a:pt x="70954" y="288687"/>
                </a:lnTo>
                <a:lnTo>
                  <a:pt x="71207" y="289038"/>
                </a:lnTo>
                <a:lnTo>
                  <a:pt x="71207" y="288337"/>
                </a:lnTo>
                <a:close/>
              </a:path>
              <a:path w="302895" h="579119">
                <a:moveTo>
                  <a:pt x="71207" y="257469"/>
                </a:moveTo>
                <a:lnTo>
                  <a:pt x="48406" y="257469"/>
                </a:lnTo>
                <a:lnTo>
                  <a:pt x="70954" y="288687"/>
                </a:lnTo>
                <a:lnTo>
                  <a:pt x="71207" y="288337"/>
                </a:lnTo>
                <a:lnTo>
                  <a:pt x="71207" y="257469"/>
                </a:lnTo>
                <a:close/>
              </a:path>
              <a:path w="302895" h="579119">
                <a:moveTo>
                  <a:pt x="71207" y="44197"/>
                </a:moveTo>
                <a:lnTo>
                  <a:pt x="48406" y="62788"/>
                </a:lnTo>
                <a:lnTo>
                  <a:pt x="71207" y="62788"/>
                </a:lnTo>
                <a:lnTo>
                  <a:pt x="71207" y="44197"/>
                </a:lnTo>
                <a:close/>
              </a:path>
              <a:path w="302895" h="579119">
                <a:moveTo>
                  <a:pt x="302367" y="44197"/>
                </a:moveTo>
                <a:lnTo>
                  <a:pt x="71207" y="44197"/>
                </a:lnTo>
                <a:lnTo>
                  <a:pt x="71207" y="62788"/>
                </a:lnTo>
                <a:lnTo>
                  <a:pt x="302367" y="62788"/>
                </a:lnTo>
                <a:lnTo>
                  <a:pt x="302367" y="441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306280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2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2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526918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2764"/>
                </a:lnTo>
                <a:lnTo>
                  <a:pt x="68230" y="135368"/>
                </a:lnTo>
                <a:lnTo>
                  <a:pt x="79625" y="98742"/>
                </a:lnTo>
                <a:lnTo>
                  <a:pt x="112773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5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962228" y="837309"/>
            <a:ext cx="388620" cy="615315"/>
          </a:xfrm>
          <a:custGeom>
            <a:avLst/>
            <a:gdLst/>
            <a:ahLst/>
            <a:cxnLst/>
            <a:rect l="l" t="t" r="r" b="b"/>
            <a:pathLst>
              <a:path w="388620" h="615315">
                <a:moveTo>
                  <a:pt x="179596" y="233265"/>
                </a:moveTo>
                <a:lnTo>
                  <a:pt x="116267" y="243772"/>
                </a:lnTo>
                <a:lnTo>
                  <a:pt x="74774" y="266235"/>
                </a:lnTo>
                <a:lnTo>
                  <a:pt x="41243" y="298479"/>
                </a:lnTo>
                <a:lnTo>
                  <a:pt x="16401" y="339662"/>
                </a:lnTo>
                <a:lnTo>
                  <a:pt x="2551" y="387548"/>
                </a:lnTo>
                <a:lnTo>
                  <a:pt x="0" y="424086"/>
                </a:lnTo>
                <a:lnTo>
                  <a:pt x="369" y="441214"/>
                </a:lnTo>
                <a:lnTo>
                  <a:pt x="9988" y="491648"/>
                </a:lnTo>
                <a:lnTo>
                  <a:pt x="31339" y="535846"/>
                </a:lnTo>
                <a:lnTo>
                  <a:pt x="61856" y="571439"/>
                </a:lnTo>
                <a:lnTo>
                  <a:pt x="100674" y="597643"/>
                </a:lnTo>
                <a:lnTo>
                  <a:pt x="144965" y="612222"/>
                </a:lnTo>
                <a:lnTo>
                  <a:pt x="178193" y="614908"/>
                </a:lnTo>
                <a:lnTo>
                  <a:pt x="191999" y="614582"/>
                </a:lnTo>
                <a:lnTo>
                  <a:pt x="233555" y="606103"/>
                </a:lnTo>
                <a:lnTo>
                  <a:pt x="271324" y="587265"/>
                </a:lnTo>
                <a:lnTo>
                  <a:pt x="302806" y="559910"/>
                </a:lnTo>
                <a:lnTo>
                  <a:pt x="305457" y="556328"/>
                </a:lnTo>
                <a:lnTo>
                  <a:pt x="196433" y="556328"/>
                </a:lnTo>
                <a:lnTo>
                  <a:pt x="185159" y="556062"/>
                </a:lnTo>
                <a:lnTo>
                  <a:pt x="131540" y="539315"/>
                </a:lnTo>
                <a:lnTo>
                  <a:pt x="99428" y="511585"/>
                </a:lnTo>
                <a:lnTo>
                  <a:pt x="76907" y="469073"/>
                </a:lnTo>
                <a:lnTo>
                  <a:pt x="70856" y="424437"/>
                </a:lnTo>
                <a:lnTo>
                  <a:pt x="71111" y="412513"/>
                </a:lnTo>
                <a:lnTo>
                  <a:pt x="87167" y="355861"/>
                </a:lnTo>
                <a:lnTo>
                  <a:pt x="113681" y="321972"/>
                </a:lnTo>
                <a:lnTo>
                  <a:pt x="154209" y="298224"/>
                </a:lnTo>
                <a:lnTo>
                  <a:pt x="196784" y="291844"/>
                </a:lnTo>
                <a:lnTo>
                  <a:pt x="307506" y="291844"/>
                </a:lnTo>
                <a:lnTo>
                  <a:pt x="302038" y="284960"/>
                </a:lnTo>
                <a:lnTo>
                  <a:pt x="261502" y="253610"/>
                </a:lnTo>
                <a:lnTo>
                  <a:pt x="209601" y="235490"/>
                </a:lnTo>
                <a:lnTo>
                  <a:pt x="179596" y="233265"/>
                </a:lnTo>
                <a:close/>
              </a:path>
              <a:path w="388620" h="615315">
                <a:moveTo>
                  <a:pt x="388307" y="536334"/>
                </a:moveTo>
                <a:lnTo>
                  <a:pt x="320257" y="536334"/>
                </a:lnTo>
                <a:lnTo>
                  <a:pt x="320257" y="603683"/>
                </a:lnTo>
                <a:lnTo>
                  <a:pt x="388307" y="603683"/>
                </a:lnTo>
                <a:lnTo>
                  <a:pt x="388307" y="536334"/>
                </a:lnTo>
                <a:close/>
              </a:path>
              <a:path w="388620" h="615315">
                <a:moveTo>
                  <a:pt x="307506" y="291844"/>
                </a:moveTo>
                <a:lnTo>
                  <a:pt x="196784" y="291844"/>
                </a:lnTo>
                <a:lnTo>
                  <a:pt x="208058" y="292110"/>
                </a:lnTo>
                <a:lnTo>
                  <a:pt x="223136" y="293971"/>
                </a:lnTo>
                <a:lnTo>
                  <a:pt x="261677" y="308857"/>
                </a:lnTo>
                <a:lnTo>
                  <a:pt x="293790" y="336661"/>
                </a:lnTo>
                <a:lnTo>
                  <a:pt x="316310" y="379428"/>
                </a:lnTo>
                <a:lnTo>
                  <a:pt x="322361" y="424437"/>
                </a:lnTo>
                <a:lnTo>
                  <a:pt x="322109" y="436254"/>
                </a:lnTo>
                <a:lnTo>
                  <a:pt x="306226" y="492487"/>
                </a:lnTo>
                <a:lnTo>
                  <a:pt x="279868" y="526219"/>
                </a:lnTo>
                <a:lnTo>
                  <a:pt x="239315" y="549948"/>
                </a:lnTo>
                <a:lnTo>
                  <a:pt x="196433" y="556328"/>
                </a:lnTo>
                <a:lnTo>
                  <a:pt x="305457" y="556328"/>
                </a:lnTo>
                <a:lnTo>
                  <a:pt x="320257" y="536334"/>
                </a:lnTo>
                <a:lnTo>
                  <a:pt x="388307" y="536334"/>
                </a:lnTo>
                <a:lnTo>
                  <a:pt x="388307" y="310084"/>
                </a:lnTo>
                <a:lnTo>
                  <a:pt x="320257" y="310084"/>
                </a:lnTo>
                <a:lnTo>
                  <a:pt x="313207" y="299021"/>
                </a:lnTo>
                <a:lnTo>
                  <a:pt x="307506" y="291844"/>
                </a:lnTo>
                <a:close/>
              </a:path>
              <a:path w="388620" h="615315">
                <a:moveTo>
                  <a:pt x="388307" y="0"/>
                </a:moveTo>
                <a:lnTo>
                  <a:pt x="320257" y="0"/>
                </a:lnTo>
                <a:lnTo>
                  <a:pt x="320257" y="310084"/>
                </a:lnTo>
                <a:lnTo>
                  <a:pt x="388307" y="310084"/>
                </a:lnTo>
                <a:lnTo>
                  <a:pt x="3883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485584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1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1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8706221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3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20" y="126744"/>
                </a:lnTo>
                <a:lnTo>
                  <a:pt x="256767" y="158900"/>
                </a:lnTo>
                <a:lnTo>
                  <a:pt x="256767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141533" y="1070575"/>
            <a:ext cx="388620" cy="563880"/>
          </a:xfrm>
          <a:custGeom>
            <a:avLst/>
            <a:gdLst/>
            <a:ahLst/>
            <a:cxnLst/>
            <a:rect l="l" t="t" r="r" b="b"/>
            <a:pathLst>
              <a:path w="388620" h="563880">
                <a:moveTo>
                  <a:pt x="57877" y="432154"/>
                </a:moveTo>
                <a:lnTo>
                  <a:pt x="1402" y="458813"/>
                </a:lnTo>
                <a:lnTo>
                  <a:pt x="8917" y="474433"/>
                </a:lnTo>
                <a:lnTo>
                  <a:pt x="21616" y="494153"/>
                </a:lnTo>
                <a:lnTo>
                  <a:pt x="71908" y="536685"/>
                </a:lnTo>
                <a:lnTo>
                  <a:pt x="110405" y="553346"/>
                </a:lnTo>
                <a:lnTo>
                  <a:pt x="189067" y="563343"/>
                </a:lnTo>
                <a:lnTo>
                  <a:pt x="208611" y="563003"/>
                </a:lnTo>
                <a:lnTo>
                  <a:pt x="264407" y="554168"/>
                </a:lnTo>
                <a:lnTo>
                  <a:pt x="310695" y="534498"/>
                </a:lnTo>
                <a:lnTo>
                  <a:pt x="346410" y="505115"/>
                </a:lnTo>
                <a:lnTo>
                  <a:pt x="189067" y="505115"/>
                </a:lnTo>
                <a:lnTo>
                  <a:pt x="175392" y="504805"/>
                </a:lnTo>
                <a:lnTo>
                  <a:pt x="134757" y="496754"/>
                </a:lnTo>
                <a:lnTo>
                  <a:pt x="98671" y="478892"/>
                </a:lnTo>
                <a:lnTo>
                  <a:pt x="71080" y="453586"/>
                </a:lnTo>
                <a:lnTo>
                  <a:pt x="57877" y="432154"/>
                </a:lnTo>
                <a:close/>
              </a:path>
              <a:path w="388620" h="563880">
                <a:moveTo>
                  <a:pt x="388307" y="303068"/>
                </a:moveTo>
                <a:lnTo>
                  <a:pt x="320256" y="303068"/>
                </a:lnTo>
                <a:lnTo>
                  <a:pt x="320217" y="381642"/>
                </a:lnTo>
                <a:lnTo>
                  <a:pt x="319990" y="391886"/>
                </a:lnTo>
                <a:lnTo>
                  <a:pt x="303244" y="446886"/>
                </a:lnTo>
                <a:lnTo>
                  <a:pt x="275588" y="478242"/>
                </a:lnTo>
                <a:lnTo>
                  <a:pt x="233330" y="499459"/>
                </a:lnTo>
                <a:lnTo>
                  <a:pt x="189067" y="505115"/>
                </a:lnTo>
                <a:lnTo>
                  <a:pt x="346410" y="505115"/>
                </a:lnTo>
                <a:lnTo>
                  <a:pt x="371905" y="465724"/>
                </a:lnTo>
                <a:lnTo>
                  <a:pt x="385755" y="417986"/>
                </a:lnTo>
                <a:lnTo>
                  <a:pt x="388212" y="381642"/>
                </a:lnTo>
                <a:lnTo>
                  <a:pt x="388307" y="303068"/>
                </a:lnTo>
                <a:close/>
              </a:path>
              <a:path w="388620" h="563880">
                <a:moveTo>
                  <a:pt x="179596" y="0"/>
                </a:moveTo>
                <a:lnTo>
                  <a:pt x="116580" y="10506"/>
                </a:lnTo>
                <a:lnTo>
                  <a:pt x="75123" y="32969"/>
                </a:lnTo>
                <a:lnTo>
                  <a:pt x="41519" y="65213"/>
                </a:lnTo>
                <a:lnTo>
                  <a:pt x="16524" y="106396"/>
                </a:lnTo>
                <a:lnTo>
                  <a:pt x="2570" y="154283"/>
                </a:lnTo>
                <a:lnTo>
                  <a:pt x="0" y="190821"/>
                </a:lnTo>
                <a:lnTo>
                  <a:pt x="372" y="207948"/>
                </a:lnTo>
                <a:lnTo>
                  <a:pt x="10062" y="258383"/>
                </a:lnTo>
                <a:lnTo>
                  <a:pt x="31563" y="302581"/>
                </a:lnTo>
                <a:lnTo>
                  <a:pt x="62114" y="338173"/>
                </a:lnTo>
                <a:lnTo>
                  <a:pt x="100797" y="364377"/>
                </a:lnTo>
                <a:lnTo>
                  <a:pt x="144984" y="378957"/>
                </a:lnTo>
                <a:lnTo>
                  <a:pt x="178192" y="381642"/>
                </a:lnTo>
                <a:lnTo>
                  <a:pt x="192103" y="381316"/>
                </a:lnTo>
                <a:lnTo>
                  <a:pt x="233867" y="372837"/>
                </a:lnTo>
                <a:lnTo>
                  <a:pt x="271669" y="353999"/>
                </a:lnTo>
                <a:lnTo>
                  <a:pt x="303008" y="326644"/>
                </a:lnTo>
                <a:lnTo>
                  <a:pt x="305629" y="323062"/>
                </a:lnTo>
                <a:lnTo>
                  <a:pt x="196433" y="323062"/>
                </a:lnTo>
                <a:lnTo>
                  <a:pt x="185159" y="322797"/>
                </a:lnTo>
                <a:lnTo>
                  <a:pt x="131540" y="306050"/>
                </a:lnTo>
                <a:lnTo>
                  <a:pt x="99428" y="278320"/>
                </a:lnTo>
                <a:lnTo>
                  <a:pt x="76907" y="235808"/>
                </a:lnTo>
                <a:lnTo>
                  <a:pt x="70856" y="191171"/>
                </a:lnTo>
                <a:lnTo>
                  <a:pt x="71111" y="179248"/>
                </a:lnTo>
                <a:lnTo>
                  <a:pt x="87167" y="122595"/>
                </a:lnTo>
                <a:lnTo>
                  <a:pt x="113680" y="88707"/>
                </a:lnTo>
                <a:lnTo>
                  <a:pt x="154208" y="64959"/>
                </a:lnTo>
                <a:lnTo>
                  <a:pt x="196784" y="58579"/>
                </a:lnTo>
                <a:lnTo>
                  <a:pt x="307656" y="58579"/>
                </a:lnTo>
                <a:lnTo>
                  <a:pt x="302235" y="51695"/>
                </a:lnTo>
                <a:lnTo>
                  <a:pt x="261677" y="20344"/>
                </a:lnTo>
                <a:lnTo>
                  <a:pt x="209620" y="2225"/>
                </a:lnTo>
                <a:lnTo>
                  <a:pt x="179596" y="0"/>
                </a:lnTo>
                <a:close/>
              </a:path>
              <a:path w="388620" h="563880">
                <a:moveTo>
                  <a:pt x="307656" y="58579"/>
                </a:moveTo>
                <a:lnTo>
                  <a:pt x="196784" y="58579"/>
                </a:lnTo>
                <a:lnTo>
                  <a:pt x="208058" y="58845"/>
                </a:lnTo>
                <a:lnTo>
                  <a:pt x="223136" y="60705"/>
                </a:lnTo>
                <a:lnTo>
                  <a:pt x="261677" y="75591"/>
                </a:lnTo>
                <a:lnTo>
                  <a:pt x="293863" y="103396"/>
                </a:lnTo>
                <a:lnTo>
                  <a:pt x="316595" y="146163"/>
                </a:lnTo>
                <a:lnTo>
                  <a:pt x="322712" y="191171"/>
                </a:lnTo>
                <a:lnTo>
                  <a:pt x="322460" y="202988"/>
                </a:lnTo>
                <a:lnTo>
                  <a:pt x="306576" y="259222"/>
                </a:lnTo>
                <a:lnTo>
                  <a:pt x="280145" y="292954"/>
                </a:lnTo>
                <a:lnTo>
                  <a:pt x="239381" y="316683"/>
                </a:lnTo>
                <a:lnTo>
                  <a:pt x="196433" y="323062"/>
                </a:lnTo>
                <a:lnTo>
                  <a:pt x="305629" y="323062"/>
                </a:lnTo>
                <a:lnTo>
                  <a:pt x="320256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6" y="76819"/>
                </a:lnTo>
                <a:lnTo>
                  <a:pt x="313308" y="65756"/>
                </a:lnTo>
                <a:lnTo>
                  <a:pt x="307656" y="58579"/>
                </a:lnTo>
                <a:close/>
              </a:path>
              <a:path w="388620" h="563880">
                <a:moveTo>
                  <a:pt x="388307" y="11224"/>
                </a:moveTo>
                <a:lnTo>
                  <a:pt x="320256" y="11224"/>
                </a:lnTo>
                <a:lnTo>
                  <a:pt x="320256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9874932" y="862214"/>
            <a:ext cx="434975" cy="579120"/>
          </a:xfrm>
          <a:custGeom>
            <a:avLst/>
            <a:gdLst/>
            <a:ahLst/>
            <a:cxnLst/>
            <a:rect l="l" t="t" r="r" b="b"/>
            <a:pathLst>
              <a:path w="434975" h="579119">
                <a:moveTo>
                  <a:pt x="434960" y="0"/>
                </a:moveTo>
                <a:lnTo>
                  <a:pt x="363753" y="0"/>
                </a:lnTo>
                <a:lnTo>
                  <a:pt x="363753" y="458462"/>
                </a:lnTo>
                <a:lnTo>
                  <a:pt x="71207" y="0"/>
                </a:lnTo>
                <a:lnTo>
                  <a:pt x="0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71207" y="120666"/>
                </a:lnTo>
                <a:lnTo>
                  <a:pt x="363753" y="578778"/>
                </a:lnTo>
                <a:lnTo>
                  <a:pt x="434960" y="578778"/>
                </a:lnTo>
                <a:lnTo>
                  <a:pt x="4349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0445292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4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9" y="258032"/>
                </a:lnTo>
                <a:lnTo>
                  <a:pt x="31339" y="302233"/>
                </a:lnTo>
                <a:lnTo>
                  <a:pt x="61857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2" y="326828"/>
                </a:lnTo>
                <a:lnTo>
                  <a:pt x="305434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8" y="303068"/>
                </a:lnTo>
                <a:lnTo>
                  <a:pt x="320258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4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1" y="316683"/>
                </a:lnTo>
                <a:lnTo>
                  <a:pt x="196784" y="323062"/>
                </a:lnTo>
                <a:lnTo>
                  <a:pt x="305434" y="323062"/>
                </a:lnTo>
                <a:lnTo>
                  <a:pt x="320258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8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8" y="11224"/>
                </a:lnTo>
                <a:lnTo>
                  <a:pt x="320258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0938832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7" y="0"/>
                </a:lnTo>
                <a:lnTo>
                  <a:pt x="39987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7" y="185910"/>
                </a:lnTo>
                <a:lnTo>
                  <a:pt x="39987" y="393218"/>
                </a:lnTo>
                <a:lnTo>
                  <a:pt x="50346" y="452748"/>
                </a:lnTo>
                <a:lnTo>
                  <a:pt x="72522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3" y="487225"/>
                </a:lnTo>
                <a:lnTo>
                  <a:pt x="183805" y="432856"/>
                </a:lnTo>
                <a:lnTo>
                  <a:pt x="178916" y="436292"/>
                </a:lnTo>
                <a:lnTo>
                  <a:pt x="171703" y="440090"/>
                </a:lnTo>
                <a:lnTo>
                  <a:pt x="161772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8" y="185910"/>
                </a:lnTo>
                <a:lnTo>
                  <a:pt x="194328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1238744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5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8" y="263705"/>
                </a:lnTo>
                <a:lnTo>
                  <a:pt x="214543" y="303683"/>
                </a:lnTo>
                <a:lnTo>
                  <a:pt x="161706" y="313943"/>
                </a:lnTo>
                <a:lnTo>
                  <a:pt x="146273" y="313516"/>
                </a:lnTo>
                <a:lnTo>
                  <a:pt x="107381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30" y="344151"/>
                </a:lnTo>
                <a:lnTo>
                  <a:pt x="107512" y="366332"/>
                </a:lnTo>
                <a:lnTo>
                  <a:pt x="161706" y="370418"/>
                </a:lnTo>
                <a:lnTo>
                  <a:pt x="188119" y="369834"/>
                </a:lnTo>
                <a:lnTo>
                  <a:pt x="255019" y="354658"/>
                </a:lnTo>
                <a:lnTo>
                  <a:pt x="297375" y="320611"/>
                </a:lnTo>
                <a:lnTo>
                  <a:pt x="319660" y="263089"/>
                </a:lnTo>
                <a:lnTo>
                  <a:pt x="323765" y="208710"/>
                </a:lnTo>
                <a:lnTo>
                  <a:pt x="323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1698610" y="1070575"/>
            <a:ext cx="240665" cy="370840"/>
          </a:xfrm>
          <a:custGeom>
            <a:avLst/>
            <a:gdLst/>
            <a:ahLst/>
            <a:cxnLst/>
            <a:rect l="l" t="t" r="r" b="b"/>
            <a:pathLst>
              <a:path w="240665" h="370840">
                <a:moveTo>
                  <a:pt x="176439" y="0"/>
                </a:moveTo>
                <a:lnTo>
                  <a:pt x="133507" y="6881"/>
                </a:lnTo>
                <a:lnTo>
                  <a:pt x="94094" y="30407"/>
                </a:lnTo>
                <a:lnTo>
                  <a:pt x="68049" y="63840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4168"/>
                </a:lnTo>
                <a:lnTo>
                  <a:pt x="68254" y="137306"/>
                </a:lnTo>
                <a:lnTo>
                  <a:pt x="85440" y="96860"/>
                </a:lnTo>
                <a:lnTo>
                  <a:pt x="115579" y="71382"/>
                </a:lnTo>
                <a:lnTo>
                  <a:pt x="160303" y="59280"/>
                </a:lnTo>
                <a:lnTo>
                  <a:pt x="164277" y="59335"/>
                </a:lnTo>
                <a:lnTo>
                  <a:pt x="204709" y="68428"/>
                </a:lnTo>
                <a:lnTo>
                  <a:pt x="212568" y="72259"/>
                </a:lnTo>
                <a:lnTo>
                  <a:pt x="240630" y="14732"/>
                </a:lnTo>
                <a:lnTo>
                  <a:pt x="197683" y="1512"/>
                </a:lnTo>
                <a:lnTo>
                  <a:pt x="188072" y="441"/>
                </a:lnTo>
                <a:lnTo>
                  <a:pt x="17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1990454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20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4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4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4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46008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07039" y="10710471"/>
            <a:ext cx="495741" cy="2363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798577" y="10688108"/>
            <a:ext cx="887730" cy="207010"/>
            <a:chOff x="17798577" y="10688108"/>
            <a:chExt cx="887730" cy="2070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98577" y="10707017"/>
              <a:ext cx="168445" cy="186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86708" y="10759172"/>
              <a:ext cx="120279" cy="1349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28272" y="10759172"/>
              <a:ext cx="120279" cy="1349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69830" y="10688108"/>
              <a:ext cx="416453" cy="20678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8773280" y="10698765"/>
            <a:ext cx="982344" cy="196215"/>
          </a:xfrm>
          <a:custGeom>
            <a:avLst/>
            <a:gdLst/>
            <a:ahLst/>
            <a:cxnLst/>
            <a:rect l="l" t="t" r="r" b="b"/>
            <a:pathLst>
              <a:path w="982344" h="196215">
                <a:moveTo>
                  <a:pt x="76644" y="11709"/>
                </a:moveTo>
                <a:lnTo>
                  <a:pt x="38315" y="12509"/>
                </a:lnTo>
                <a:lnTo>
                  <a:pt x="0" y="11709"/>
                </a:lnTo>
                <a:lnTo>
                  <a:pt x="279" y="22085"/>
                </a:lnTo>
                <a:lnTo>
                  <a:pt x="25285" y="160997"/>
                </a:lnTo>
                <a:lnTo>
                  <a:pt x="24765" y="170522"/>
                </a:lnTo>
                <a:lnTo>
                  <a:pt x="21856" y="175933"/>
                </a:lnTo>
                <a:lnTo>
                  <a:pt x="14617" y="179006"/>
                </a:lnTo>
                <a:lnTo>
                  <a:pt x="1066" y="181483"/>
                </a:lnTo>
                <a:lnTo>
                  <a:pt x="1333" y="191604"/>
                </a:lnTo>
                <a:lnTo>
                  <a:pt x="38315" y="190804"/>
                </a:lnTo>
                <a:lnTo>
                  <a:pt x="75844" y="191604"/>
                </a:lnTo>
                <a:lnTo>
                  <a:pt x="76111" y="181483"/>
                </a:lnTo>
                <a:lnTo>
                  <a:pt x="62623" y="178968"/>
                </a:lnTo>
                <a:lnTo>
                  <a:pt x="55283" y="176263"/>
                </a:lnTo>
                <a:lnTo>
                  <a:pt x="52235" y="171729"/>
                </a:lnTo>
                <a:lnTo>
                  <a:pt x="51638" y="163664"/>
                </a:lnTo>
                <a:lnTo>
                  <a:pt x="52158" y="39916"/>
                </a:lnTo>
                <a:lnTo>
                  <a:pt x="52654" y="32410"/>
                </a:lnTo>
                <a:lnTo>
                  <a:pt x="55486" y="27609"/>
                </a:lnTo>
                <a:lnTo>
                  <a:pt x="62712" y="24498"/>
                </a:lnTo>
                <a:lnTo>
                  <a:pt x="76377" y="22085"/>
                </a:lnTo>
                <a:lnTo>
                  <a:pt x="76644" y="11709"/>
                </a:lnTo>
                <a:close/>
              </a:path>
              <a:path w="982344" h="196215">
                <a:moveTo>
                  <a:pt x="236562" y="182549"/>
                </a:moveTo>
                <a:lnTo>
                  <a:pt x="225920" y="180746"/>
                </a:lnTo>
                <a:lnTo>
                  <a:pt x="219900" y="177863"/>
                </a:lnTo>
                <a:lnTo>
                  <a:pt x="217220" y="172935"/>
                </a:lnTo>
                <a:lnTo>
                  <a:pt x="216611" y="164998"/>
                </a:lnTo>
                <a:lnTo>
                  <a:pt x="217398" y="80111"/>
                </a:lnTo>
                <a:lnTo>
                  <a:pt x="216344" y="75311"/>
                </a:lnTo>
                <a:lnTo>
                  <a:pt x="200952" y="67094"/>
                </a:lnTo>
                <a:lnTo>
                  <a:pt x="193128" y="63233"/>
                </a:lnTo>
                <a:lnTo>
                  <a:pt x="185991" y="60426"/>
                </a:lnTo>
                <a:lnTo>
                  <a:pt x="180162" y="59347"/>
                </a:lnTo>
                <a:lnTo>
                  <a:pt x="173837" y="60871"/>
                </a:lnTo>
                <a:lnTo>
                  <a:pt x="166116" y="65163"/>
                </a:lnTo>
                <a:lnTo>
                  <a:pt x="155892" y="71805"/>
                </a:lnTo>
                <a:lnTo>
                  <a:pt x="142100" y="80365"/>
                </a:lnTo>
                <a:lnTo>
                  <a:pt x="142100" y="73444"/>
                </a:lnTo>
                <a:lnTo>
                  <a:pt x="142354" y="66802"/>
                </a:lnTo>
                <a:lnTo>
                  <a:pt x="143154" y="60947"/>
                </a:lnTo>
                <a:lnTo>
                  <a:pt x="141566" y="59613"/>
                </a:lnTo>
                <a:lnTo>
                  <a:pt x="123825" y="62903"/>
                </a:lnTo>
                <a:lnTo>
                  <a:pt x="110159" y="64960"/>
                </a:lnTo>
                <a:lnTo>
                  <a:pt x="93929" y="66802"/>
                </a:lnTo>
                <a:lnTo>
                  <a:pt x="94195" y="76111"/>
                </a:lnTo>
                <a:lnTo>
                  <a:pt x="117614" y="164998"/>
                </a:lnTo>
                <a:lnTo>
                  <a:pt x="116941" y="173431"/>
                </a:lnTo>
                <a:lnTo>
                  <a:pt x="114249" y="178358"/>
                </a:lnTo>
                <a:lnTo>
                  <a:pt x="108521" y="181013"/>
                </a:lnTo>
                <a:lnTo>
                  <a:pt x="98717" y="182549"/>
                </a:lnTo>
                <a:lnTo>
                  <a:pt x="98983" y="191604"/>
                </a:lnTo>
                <a:lnTo>
                  <a:pt x="128524" y="190804"/>
                </a:lnTo>
                <a:lnTo>
                  <a:pt x="160718" y="191604"/>
                </a:lnTo>
                <a:lnTo>
                  <a:pt x="160985" y="182549"/>
                </a:lnTo>
                <a:lnTo>
                  <a:pt x="150431" y="180746"/>
                </a:lnTo>
                <a:lnTo>
                  <a:pt x="144589" y="177495"/>
                </a:lnTo>
                <a:lnTo>
                  <a:pt x="142087" y="171843"/>
                </a:lnTo>
                <a:lnTo>
                  <a:pt x="141566" y="162864"/>
                </a:lnTo>
                <a:lnTo>
                  <a:pt x="142100" y="92075"/>
                </a:lnTo>
                <a:lnTo>
                  <a:pt x="149974" y="87033"/>
                </a:lnTo>
                <a:lnTo>
                  <a:pt x="156591" y="83464"/>
                </a:lnTo>
                <a:lnTo>
                  <a:pt x="162229" y="81343"/>
                </a:lnTo>
                <a:lnTo>
                  <a:pt x="167106" y="80645"/>
                </a:lnTo>
                <a:lnTo>
                  <a:pt x="173240" y="80645"/>
                </a:lnTo>
                <a:lnTo>
                  <a:pt x="180682" y="84099"/>
                </a:lnTo>
                <a:lnTo>
                  <a:pt x="185737" y="87820"/>
                </a:lnTo>
                <a:lnTo>
                  <a:pt x="190538" y="91020"/>
                </a:lnTo>
                <a:lnTo>
                  <a:pt x="191592" y="93675"/>
                </a:lnTo>
                <a:lnTo>
                  <a:pt x="192201" y="114909"/>
                </a:lnTo>
                <a:lnTo>
                  <a:pt x="192659" y="163931"/>
                </a:lnTo>
                <a:lnTo>
                  <a:pt x="192328" y="172453"/>
                </a:lnTo>
                <a:lnTo>
                  <a:pt x="190258" y="177634"/>
                </a:lnTo>
                <a:lnTo>
                  <a:pt x="184797" y="180619"/>
                </a:lnTo>
                <a:lnTo>
                  <a:pt x="174294" y="182549"/>
                </a:lnTo>
                <a:lnTo>
                  <a:pt x="174294" y="191604"/>
                </a:lnTo>
                <a:lnTo>
                  <a:pt x="195694" y="190931"/>
                </a:lnTo>
                <a:lnTo>
                  <a:pt x="204368" y="190804"/>
                </a:lnTo>
                <a:lnTo>
                  <a:pt x="236296" y="191604"/>
                </a:lnTo>
                <a:lnTo>
                  <a:pt x="236562" y="182549"/>
                </a:lnTo>
                <a:close/>
              </a:path>
              <a:path w="982344" h="196215">
                <a:moveTo>
                  <a:pt x="338467" y="149288"/>
                </a:moveTo>
                <a:lnTo>
                  <a:pt x="328244" y="125603"/>
                </a:lnTo>
                <a:lnTo>
                  <a:pt x="305739" y="114465"/>
                </a:lnTo>
                <a:lnTo>
                  <a:pt x="283248" y="106375"/>
                </a:lnTo>
                <a:lnTo>
                  <a:pt x="273024" y="91808"/>
                </a:lnTo>
                <a:lnTo>
                  <a:pt x="273024" y="81965"/>
                </a:lnTo>
                <a:lnTo>
                  <a:pt x="277012" y="77431"/>
                </a:lnTo>
                <a:lnTo>
                  <a:pt x="291376" y="77431"/>
                </a:lnTo>
                <a:lnTo>
                  <a:pt x="298526" y="78016"/>
                </a:lnTo>
                <a:lnTo>
                  <a:pt x="320116" y="93408"/>
                </a:lnTo>
                <a:lnTo>
                  <a:pt x="322516" y="101396"/>
                </a:lnTo>
                <a:lnTo>
                  <a:pt x="331038" y="101130"/>
                </a:lnTo>
                <a:lnTo>
                  <a:pt x="331393" y="83489"/>
                </a:lnTo>
                <a:lnTo>
                  <a:pt x="332359" y="67068"/>
                </a:lnTo>
                <a:lnTo>
                  <a:pt x="324154" y="64338"/>
                </a:lnTo>
                <a:lnTo>
                  <a:pt x="315988" y="62242"/>
                </a:lnTo>
                <a:lnTo>
                  <a:pt x="308038" y="60883"/>
                </a:lnTo>
                <a:lnTo>
                  <a:pt x="300431" y="60413"/>
                </a:lnTo>
                <a:lnTo>
                  <a:pt x="292049" y="61290"/>
                </a:lnTo>
                <a:lnTo>
                  <a:pt x="258673" y="83591"/>
                </a:lnTo>
                <a:lnTo>
                  <a:pt x="254393" y="101930"/>
                </a:lnTo>
                <a:lnTo>
                  <a:pt x="264541" y="125412"/>
                </a:lnTo>
                <a:lnTo>
                  <a:pt x="286854" y="136283"/>
                </a:lnTo>
                <a:lnTo>
                  <a:pt x="309181" y="144627"/>
                </a:lnTo>
                <a:lnTo>
                  <a:pt x="319316" y="160464"/>
                </a:lnTo>
                <a:lnTo>
                  <a:pt x="318262" y="168148"/>
                </a:lnTo>
                <a:lnTo>
                  <a:pt x="314667" y="173634"/>
                </a:lnTo>
                <a:lnTo>
                  <a:pt x="307873" y="176936"/>
                </a:lnTo>
                <a:lnTo>
                  <a:pt x="297243" y="178028"/>
                </a:lnTo>
                <a:lnTo>
                  <a:pt x="289344" y="177342"/>
                </a:lnTo>
                <a:lnTo>
                  <a:pt x="264502" y="149821"/>
                </a:lnTo>
                <a:lnTo>
                  <a:pt x="255981" y="150355"/>
                </a:lnTo>
                <a:lnTo>
                  <a:pt x="255155" y="178244"/>
                </a:lnTo>
                <a:lnTo>
                  <a:pt x="254647" y="187883"/>
                </a:lnTo>
                <a:lnTo>
                  <a:pt x="262369" y="190576"/>
                </a:lnTo>
                <a:lnTo>
                  <a:pt x="270090" y="192862"/>
                </a:lnTo>
                <a:lnTo>
                  <a:pt x="278003" y="194462"/>
                </a:lnTo>
                <a:lnTo>
                  <a:pt x="286321" y="195072"/>
                </a:lnTo>
                <a:lnTo>
                  <a:pt x="296824" y="194043"/>
                </a:lnTo>
                <a:lnTo>
                  <a:pt x="334848" y="168021"/>
                </a:lnTo>
                <a:lnTo>
                  <a:pt x="337642" y="159321"/>
                </a:lnTo>
                <a:lnTo>
                  <a:pt x="338467" y="149288"/>
                </a:lnTo>
                <a:close/>
              </a:path>
              <a:path w="982344" h="196215">
                <a:moveTo>
                  <a:pt x="437730" y="174307"/>
                </a:moveTo>
                <a:lnTo>
                  <a:pt x="432676" y="166852"/>
                </a:lnTo>
                <a:lnTo>
                  <a:pt x="419900" y="174840"/>
                </a:lnTo>
                <a:lnTo>
                  <a:pt x="415912" y="174840"/>
                </a:lnTo>
                <a:lnTo>
                  <a:pt x="412991" y="174840"/>
                </a:lnTo>
                <a:lnTo>
                  <a:pt x="410057" y="173240"/>
                </a:lnTo>
                <a:lnTo>
                  <a:pt x="402602" y="167119"/>
                </a:lnTo>
                <a:lnTo>
                  <a:pt x="401015" y="163931"/>
                </a:lnTo>
                <a:lnTo>
                  <a:pt x="401269" y="79832"/>
                </a:lnTo>
                <a:lnTo>
                  <a:pt x="434797" y="80111"/>
                </a:lnTo>
                <a:lnTo>
                  <a:pt x="434797" y="65989"/>
                </a:lnTo>
                <a:lnTo>
                  <a:pt x="401269" y="66522"/>
                </a:lnTo>
                <a:lnTo>
                  <a:pt x="401637" y="46570"/>
                </a:lnTo>
                <a:lnTo>
                  <a:pt x="402069" y="38392"/>
                </a:lnTo>
                <a:lnTo>
                  <a:pt x="402602" y="32207"/>
                </a:lnTo>
                <a:lnTo>
                  <a:pt x="400735" y="30607"/>
                </a:lnTo>
                <a:lnTo>
                  <a:pt x="391795" y="33997"/>
                </a:lnTo>
                <a:lnTo>
                  <a:pt x="385064" y="36144"/>
                </a:lnTo>
                <a:lnTo>
                  <a:pt x="376262" y="38595"/>
                </a:lnTo>
                <a:lnTo>
                  <a:pt x="376262" y="67056"/>
                </a:lnTo>
                <a:lnTo>
                  <a:pt x="351777" y="70789"/>
                </a:lnTo>
                <a:lnTo>
                  <a:pt x="351777" y="80111"/>
                </a:lnTo>
                <a:lnTo>
                  <a:pt x="376262" y="79832"/>
                </a:lnTo>
                <a:lnTo>
                  <a:pt x="376936" y="167551"/>
                </a:lnTo>
                <a:lnTo>
                  <a:pt x="405003" y="195326"/>
                </a:lnTo>
                <a:lnTo>
                  <a:pt x="409105" y="194030"/>
                </a:lnTo>
                <a:lnTo>
                  <a:pt x="415277" y="190106"/>
                </a:lnTo>
                <a:lnTo>
                  <a:pt x="437730" y="174307"/>
                </a:lnTo>
                <a:close/>
              </a:path>
              <a:path w="982344" h="196215">
                <a:moveTo>
                  <a:pt x="503720" y="7721"/>
                </a:moveTo>
                <a:lnTo>
                  <a:pt x="496811" y="0"/>
                </a:lnTo>
                <a:lnTo>
                  <a:pt x="478447" y="0"/>
                </a:lnTo>
                <a:lnTo>
                  <a:pt x="471525" y="7721"/>
                </a:lnTo>
                <a:lnTo>
                  <a:pt x="471525" y="27139"/>
                </a:lnTo>
                <a:lnTo>
                  <a:pt x="478447" y="34594"/>
                </a:lnTo>
                <a:lnTo>
                  <a:pt x="487489" y="34594"/>
                </a:lnTo>
                <a:lnTo>
                  <a:pt x="496811" y="34594"/>
                </a:lnTo>
                <a:lnTo>
                  <a:pt x="503720" y="26885"/>
                </a:lnTo>
                <a:lnTo>
                  <a:pt x="503720" y="7721"/>
                </a:lnTo>
                <a:close/>
              </a:path>
              <a:path w="982344" h="196215">
                <a:moveTo>
                  <a:pt x="520484" y="182562"/>
                </a:moveTo>
                <a:lnTo>
                  <a:pt x="509625" y="180682"/>
                </a:lnTo>
                <a:lnTo>
                  <a:pt x="503618" y="177698"/>
                </a:lnTo>
                <a:lnTo>
                  <a:pt x="501065" y="172224"/>
                </a:lnTo>
                <a:lnTo>
                  <a:pt x="500532" y="162864"/>
                </a:lnTo>
                <a:lnTo>
                  <a:pt x="500888" y="116827"/>
                </a:lnTo>
                <a:lnTo>
                  <a:pt x="501853" y="61214"/>
                </a:lnTo>
                <a:lnTo>
                  <a:pt x="500253" y="59613"/>
                </a:lnTo>
                <a:lnTo>
                  <a:pt x="482460" y="63004"/>
                </a:lnTo>
                <a:lnTo>
                  <a:pt x="468782" y="65074"/>
                </a:lnTo>
                <a:lnTo>
                  <a:pt x="452882" y="66789"/>
                </a:lnTo>
                <a:lnTo>
                  <a:pt x="453161" y="76111"/>
                </a:lnTo>
                <a:lnTo>
                  <a:pt x="476567" y="163398"/>
                </a:lnTo>
                <a:lnTo>
                  <a:pt x="475894" y="172377"/>
                </a:lnTo>
                <a:lnTo>
                  <a:pt x="473113" y="177761"/>
                </a:lnTo>
                <a:lnTo>
                  <a:pt x="467144" y="180759"/>
                </a:lnTo>
                <a:lnTo>
                  <a:pt x="456882" y="182562"/>
                </a:lnTo>
                <a:lnTo>
                  <a:pt x="457149" y="191604"/>
                </a:lnTo>
                <a:lnTo>
                  <a:pt x="478523" y="190931"/>
                </a:lnTo>
                <a:lnTo>
                  <a:pt x="487235" y="190804"/>
                </a:lnTo>
                <a:lnTo>
                  <a:pt x="520217" y="191604"/>
                </a:lnTo>
                <a:lnTo>
                  <a:pt x="520484" y="182562"/>
                </a:lnTo>
                <a:close/>
              </a:path>
              <a:path w="982344" h="196215">
                <a:moveTo>
                  <a:pt x="614426" y="174307"/>
                </a:moveTo>
                <a:lnTo>
                  <a:pt x="609371" y="166852"/>
                </a:lnTo>
                <a:lnTo>
                  <a:pt x="596595" y="174840"/>
                </a:lnTo>
                <a:lnTo>
                  <a:pt x="592607" y="174840"/>
                </a:lnTo>
                <a:lnTo>
                  <a:pt x="589673" y="174840"/>
                </a:lnTo>
                <a:lnTo>
                  <a:pt x="586752" y="173240"/>
                </a:lnTo>
                <a:lnTo>
                  <a:pt x="579297" y="167119"/>
                </a:lnTo>
                <a:lnTo>
                  <a:pt x="577697" y="163931"/>
                </a:lnTo>
                <a:lnTo>
                  <a:pt x="577964" y="79832"/>
                </a:lnTo>
                <a:lnTo>
                  <a:pt x="611492" y="80111"/>
                </a:lnTo>
                <a:lnTo>
                  <a:pt x="611492" y="65989"/>
                </a:lnTo>
                <a:lnTo>
                  <a:pt x="577964" y="66522"/>
                </a:lnTo>
                <a:lnTo>
                  <a:pt x="578332" y="46570"/>
                </a:lnTo>
                <a:lnTo>
                  <a:pt x="578751" y="38392"/>
                </a:lnTo>
                <a:lnTo>
                  <a:pt x="579297" y="32207"/>
                </a:lnTo>
                <a:lnTo>
                  <a:pt x="577443" y="30607"/>
                </a:lnTo>
                <a:lnTo>
                  <a:pt x="568490" y="33997"/>
                </a:lnTo>
                <a:lnTo>
                  <a:pt x="561759" y="36144"/>
                </a:lnTo>
                <a:lnTo>
                  <a:pt x="552945" y="38595"/>
                </a:lnTo>
                <a:lnTo>
                  <a:pt x="552945" y="67056"/>
                </a:lnTo>
                <a:lnTo>
                  <a:pt x="528472" y="70789"/>
                </a:lnTo>
                <a:lnTo>
                  <a:pt x="528472" y="80111"/>
                </a:lnTo>
                <a:lnTo>
                  <a:pt x="552945" y="79832"/>
                </a:lnTo>
                <a:lnTo>
                  <a:pt x="553618" y="167551"/>
                </a:lnTo>
                <a:lnTo>
                  <a:pt x="581685" y="195326"/>
                </a:lnTo>
                <a:lnTo>
                  <a:pt x="585800" y="194030"/>
                </a:lnTo>
                <a:lnTo>
                  <a:pt x="591972" y="190106"/>
                </a:lnTo>
                <a:lnTo>
                  <a:pt x="614426" y="174307"/>
                </a:lnTo>
                <a:close/>
              </a:path>
              <a:path w="982344" h="196215">
                <a:moveTo>
                  <a:pt x="764235" y="181483"/>
                </a:moveTo>
                <a:lnTo>
                  <a:pt x="753033" y="179590"/>
                </a:lnTo>
                <a:lnTo>
                  <a:pt x="747077" y="176263"/>
                </a:lnTo>
                <a:lnTo>
                  <a:pt x="744702" y="169710"/>
                </a:lnTo>
                <a:lnTo>
                  <a:pt x="744283" y="158076"/>
                </a:lnTo>
                <a:lnTo>
                  <a:pt x="744778" y="111442"/>
                </a:lnTo>
                <a:lnTo>
                  <a:pt x="745883" y="61214"/>
                </a:lnTo>
                <a:lnTo>
                  <a:pt x="744283" y="59601"/>
                </a:lnTo>
                <a:lnTo>
                  <a:pt x="727621" y="62801"/>
                </a:lnTo>
                <a:lnTo>
                  <a:pt x="714603" y="64770"/>
                </a:lnTo>
                <a:lnTo>
                  <a:pt x="697979" y="66789"/>
                </a:lnTo>
                <a:lnTo>
                  <a:pt x="698512" y="76111"/>
                </a:lnTo>
                <a:lnTo>
                  <a:pt x="720318" y="160997"/>
                </a:lnTo>
                <a:lnTo>
                  <a:pt x="712698" y="166535"/>
                </a:lnTo>
                <a:lnTo>
                  <a:pt x="705954" y="170916"/>
                </a:lnTo>
                <a:lnTo>
                  <a:pt x="699820" y="173799"/>
                </a:lnTo>
                <a:lnTo>
                  <a:pt x="693978" y="174840"/>
                </a:lnTo>
                <a:lnTo>
                  <a:pt x="689190" y="174840"/>
                </a:lnTo>
                <a:lnTo>
                  <a:pt x="683348" y="172440"/>
                </a:lnTo>
                <a:lnTo>
                  <a:pt x="672160" y="164465"/>
                </a:lnTo>
                <a:lnTo>
                  <a:pt x="671093" y="161531"/>
                </a:lnTo>
                <a:lnTo>
                  <a:pt x="671461" y="113563"/>
                </a:lnTo>
                <a:lnTo>
                  <a:pt x="672426" y="61214"/>
                </a:lnTo>
                <a:lnTo>
                  <a:pt x="670826" y="59880"/>
                </a:lnTo>
                <a:lnTo>
                  <a:pt x="655091" y="62738"/>
                </a:lnTo>
                <a:lnTo>
                  <a:pt x="642124" y="64744"/>
                </a:lnTo>
                <a:lnTo>
                  <a:pt x="625589" y="66789"/>
                </a:lnTo>
                <a:lnTo>
                  <a:pt x="625868" y="76111"/>
                </a:lnTo>
                <a:lnTo>
                  <a:pt x="646887" y="150888"/>
                </a:lnTo>
                <a:lnTo>
                  <a:pt x="647268" y="164312"/>
                </a:lnTo>
                <a:lnTo>
                  <a:pt x="672033" y="193433"/>
                </a:lnTo>
                <a:lnTo>
                  <a:pt x="683082" y="195859"/>
                </a:lnTo>
                <a:lnTo>
                  <a:pt x="690448" y="194233"/>
                </a:lnTo>
                <a:lnTo>
                  <a:pt x="698334" y="189572"/>
                </a:lnTo>
                <a:lnTo>
                  <a:pt x="721385" y="172720"/>
                </a:lnTo>
                <a:lnTo>
                  <a:pt x="722198" y="181483"/>
                </a:lnTo>
                <a:lnTo>
                  <a:pt x="723785" y="189204"/>
                </a:lnTo>
                <a:lnTo>
                  <a:pt x="728840" y="194525"/>
                </a:lnTo>
                <a:lnTo>
                  <a:pt x="740918" y="192532"/>
                </a:lnTo>
                <a:lnTo>
                  <a:pt x="750887" y="191236"/>
                </a:lnTo>
                <a:lnTo>
                  <a:pt x="763968" y="190550"/>
                </a:lnTo>
                <a:lnTo>
                  <a:pt x="764235" y="181483"/>
                </a:lnTo>
                <a:close/>
              </a:path>
              <a:path w="982344" h="196215">
                <a:moveTo>
                  <a:pt x="858431" y="174307"/>
                </a:moveTo>
                <a:lnTo>
                  <a:pt x="853376" y="166852"/>
                </a:lnTo>
                <a:lnTo>
                  <a:pt x="840600" y="174840"/>
                </a:lnTo>
                <a:lnTo>
                  <a:pt x="836612" y="174840"/>
                </a:lnTo>
                <a:lnTo>
                  <a:pt x="833691" y="174840"/>
                </a:lnTo>
                <a:lnTo>
                  <a:pt x="830757" y="173240"/>
                </a:lnTo>
                <a:lnTo>
                  <a:pt x="823302" y="167119"/>
                </a:lnTo>
                <a:lnTo>
                  <a:pt x="821715" y="163931"/>
                </a:lnTo>
                <a:lnTo>
                  <a:pt x="821969" y="79832"/>
                </a:lnTo>
                <a:lnTo>
                  <a:pt x="855497" y="80111"/>
                </a:lnTo>
                <a:lnTo>
                  <a:pt x="855497" y="65989"/>
                </a:lnTo>
                <a:lnTo>
                  <a:pt x="821969" y="66522"/>
                </a:lnTo>
                <a:lnTo>
                  <a:pt x="822337" y="46570"/>
                </a:lnTo>
                <a:lnTo>
                  <a:pt x="822769" y="38392"/>
                </a:lnTo>
                <a:lnTo>
                  <a:pt x="823302" y="32207"/>
                </a:lnTo>
                <a:lnTo>
                  <a:pt x="821436" y="30607"/>
                </a:lnTo>
                <a:lnTo>
                  <a:pt x="812495" y="33997"/>
                </a:lnTo>
                <a:lnTo>
                  <a:pt x="805764" y="36144"/>
                </a:lnTo>
                <a:lnTo>
                  <a:pt x="796963" y="38595"/>
                </a:lnTo>
                <a:lnTo>
                  <a:pt x="796963" y="67056"/>
                </a:lnTo>
                <a:lnTo>
                  <a:pt x="772477" y="70789"/>
                </a:lnTo>
                <a:lnTo>
                  <a:pt x="772477" y="80111"/>
                </a:lnTo>
                <a:lnTo>
                  <a:pt x="796963" y="79832"/>
                </a:lnTo>
                <a:lnTo>
                  <a:pt x="797636" y="167551"/>
                </a:lnTo>
                <a:lnTo>
                  <a:pt x="825703" y="195326"/>
                </a:lnTo>
                <a:lnTo>
                  <a:pt x="829805" y="194030"/>
                </a:lnTo>
                <a:lnTo>
                  <a:pt x="835990" y="190106"/>
                </a:lnTo>
                <a:lnTo>
                  <a:pt x="858431" y="174307"/>
                </a:lnTo>
                <a:close/>
              </a:path>
              <a:path w="982344" h="196215">
                <a:moveTo>
                  <a:pt x="981913" y="163918"/>
                </a:moveTo>
                <a:lnTo>
                  <a:pt x="976325" y="156210"/>
                </a:lnTo>
                <a:lnTo>
                  <a:pt x="965009" y="164947"/>
                </a:lnTo>
                <a:lnTo>
                  <a:pt x="954697" y="170408"/>
                </a:lnTo>
                <a:lnTo>
                  <a:pt x="944892" y="173240"/>
                </a:lnTo>
                <a:lnTo>
                  <a:pt x="935075" y="174040"/>
                </a:lnTo>
                <a:lnTo>
                  <a:pt x="918006" y="171132"/>
                </a:lnTo>
                <a:lnTo>
                  <a:pt x="906932" y="162534"/>
                </a:lnTo>
                <a:lnTo>
                  <a:pt x="900938" y="148450"/>
                </a:lnTo>
                <a:lnTo>
                  <a:pt x="899147" y="129070"/>
                </a:lnTo>
                <a:lnTo>
                  <a:pt x="899147" y="123748"/>
                </a:lnTo>
                <a:lnTo>
                  <a:pt x="959548" y="123177"/>
                </a:lnTo>
                <a:lnTo>
                  <a:pt x="973162" y="122885"/>
                </a:lnTo>
                <a:lnTo>
                  <a:pt x="981633" y="122415"/>
                </a:lnTo>
                <a:lnTo>
                  <a:pt x="981633" y="116827"/>
                </a:lnTo>
                <a:lnTo>
                  <a:pt x="981367" y="111239"/>
                </a:lnTo>
                <a:lnTo>
                  <a:pt x="980935" y="102133"/>
                </a:lnTo>
                <a:lnTo>
                  <a:pt x="958176" y="65900"/>
                </a:lnTo>
                <a:lnTo>
                  <a:pt x="955294" y="64744"/>
                </a:lnTo>
                <a:lnTo>
                  <a:pt x="955294" y="106184"/>
                </a:lnTo>
                <a:lnTo>
                  <a:pt x="955294" y="111239"/>
                </a:lnTo>
                <a:lnTo>
                  <a:pt x="899147" y="110972"/>
                </a:lnTo>
                <a:lnTo>
                  <a:pt x="899541" y="103352"/>
                </a:lnTo>
                <a:lnTo>
                  <a:pt x="900480" y="96532"/>
                </a:lnTo>
                <a:lnTo>
                  <a:pt x="902220" y="90614"/>
                </a:lnTo>
                <a:lnTo>
                  <a:pt x="905002" y="85699"/>
                </a:lnTo>
                <a:lnTo>
                  <a:pt x="908456" y="81165"/>
                </a:lnTo>
                <a:lnTo>
                  <a:pt x="914323" y="78232"/>
                </a:lnTo>
                <a:lnTo>
                  <a:pt x="925233" y="78232"/>
                </a:lnTo>
                <a:lnTo>
                  <a:pt x="938898" y="80175"/>
                </a:lnTo>
                <a:lnTo>
                  <a:pt x="948245" y="85725"/>
                </a:lnTo>
                <a:lnTo>
                  <a:pt x="953592" y="94526"/>
                </a:lnTo>
                <a:lnTo>
                  <a:pt x="955294" y="106184"/>
                </a:lnTo>
                <a:lnTo>
                  <a:pt x="955294" y="64744"/>
                </a:lnTo>
                <a:lnTo>
                  <a:pt x="950569" y="62839"/>
                </a:lnTo>
                <a:lnTo>
                  <a:pt x="942467" y="61010"/>
                </a:lnTo>
                <a:lnTo>
                  <a:pt x="934008" y="60401"/>
                </a:lnTo>
                <a:lnTo>
                  <a:pt x="925347" y="61226"/>
                </a:lnTo>
                <a:lnTo>
                  <a:pt x="885139" y="84912"/>
                </a:lnTo>
                <a:lnTo>
                  <a:pt x="874128" y="126682"/>
                </a:lnTo>
                <a:lnTo>
                  <a:pt x="877836" y="159258"/>
                </a:lnTo>
                <a:lnTo>
                  <a:pt x="889025" y="180327"/>
                </a:lnTo>
                <a:lnTo>
                  <a:pt x="907808" y="191668"/>
                </a:lnTo>
                <a:lnTo>
                  <a:pt x="934262" y="195059"/>
                </a:lnTo>
                <a:lnTo>
                  <a:pt x="941717" y="195059"/>
                </a:lnTo>
                <a:lnTo>
                  <a:pt x="947572" y="194525"/>
                </a:lnTo>
                <a:lnTo>
                  <a:pt x="952106" y="194005"/>
                </a:lnTo>
                <a:lnTo>
                  <a:pt x="958519" y="186499"/>
                </a:lnTo>
                <a:lnTo>
                  <a:pt x="965111" y="179260"/>
                </a:lnTo>
                <a:lnTo>
                  <a:pt x="970445" y="174040"/>
                </a:lnTo>
                <a:lnTo>
                  <a:pt x="972654" y="171881"/>
                </a:lnTo>
                <a:lnTo>
                  <a:pt x="981913" y="16391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7169286" y="9871950"/>
            <a:ext cx="1020444" cy="234950"/>
            <a:chOff x="17169286" y="9871950"/>
            <a:chExt cx="1020444" cy="2349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69286" y="9879280"/>
              <a:ext cx="129837" cy="1727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39542" y="9941477"/>
              <a:ext cx="115913" cy="1139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486868" y="9904724"/>
              <a:ext cx="60325" cy="151130"/>
            </a:xfrm>
            <a:custGeom>
              <a:avLst/>
              <a:gdLst/>
              <a:ahLst/>
              <a:cxnLst/>
              <a:rect l="l" t="t" r="r" b="b"/>
              <a:pathLst>
                <a:path w="60325" h="151129">
                  <a:moveTo>
                    <a:pt x="32249" y="0"/>
                  </a:moveTo>
                  <a:lnTo>
                    <a:pt x="11936" y="0"/>
                  </a:lnTo>
                  <a:lnTo>
                    <a:pt x="11936" y="40103"/>
                  </a:lnTo>
                  <a:lnTo>
                    <a:pt x="0" y="40103"/>
                  </a:lnTo>
                  <a:lnTo>
                    <a:pt x="0" y="55495"/>
                  </a:lnTo>
                  <a:lnTo>
                    <a:pt x="11936" y="55495"/>
                  </a:lnTo>
                  <a:lnTo>
                    <a:pt x="11936" y="117378"/>
                  </a:lnTo>
                  <a:lnTo>
                    <a:pt x="26596" y="150676"/>
                  </a:lnTo>
                  <a:lnTo>
                    <a:pt x="39788" y="150676"/>
                  </a:lnTo>
                  <a:lnTo>
                    <a:pt x="45128" y="150676"/>
                  </a:lnTo>
                  <a:lnTo>
                    <a:pt x="55914" y="147849"/>
                  </a:lnTo>
                  <a:lnTo>
                    <a:pt x="59997" y="145440"/>
                  </a:lnTo>
                  <a:lnTo>
                    <a:pt x="54867" y="129210"/>
                  </a:lnTo>
                  <a:lnTo>
                    <a:pt x="50259" y="132666"/>
                  </a:lnTo>
                  <a:lnTo>
                    <a:pt x="38532" y="132666"/>
                  </a:lnTo>
                  <a:lnTo>
                    <a:pt x="32249" y="124080"/>
                  </a:lnTo>
                  <a:lnTo>
                    <a:pt x="32249" y="55495"/>
                  </a:lnTo>
                  <a:lnTo>
                    <a:pt x="58009" y="55495"/>
                  </a:lnTo>
                  <a:lnTo>
                    <a:pt x="58009" y="40103"/>
                  </a:lnTo>
                  <a:lnTo>
                    <a:pt x="32249" y="40103"/>
                  </a:lnTo>
                  <a:lnTo>
                    <a:pt x="3224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76393" y="9944828"/>
              <a:ext cx="96647" cy="110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13668" y="9941477"/>
              <a:ext cx="203448" cy="1139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960036" y="9871957"/>
              <a:ext cx="83820" cy="180340"/>
            </a:xfrm>
            <a:custGeom>
              <a:avLst/>
              <a:gdLst/>
              <a:ahLst/>
              <a:cxnLst/>
              <a:rect l="l" t="t" r="r" b="b"/>
              <a:pathLst>
                <a:path w="83819" h="180340">
                  <a:moveTo>
                    <a:pt x="20320" y="0"/>
                  </a:moveTo>
                  <a:lnTo>
                    <a:pt x="0" y="0"/>
                  </a:lnTo>
                  <a:lnTo>
                    <a:pt x="0" y="180098"/>
                  </a:lnTo>
                  <a:lnTo>
                    <a:pt x="20320" y="180098"/>
                  </a:lnTo>
                  <a:lnTo>
                    <a:pt x="20320" y="0"/>
                  </a:lnTo>
                  <a:close/>
                </a:path>
                <a:path w="83819" h="180340">
                  <a:moveTo>
                    <a:pt x="83566" y="0"/>
                  </a:moveTo>
                  <a:lnTo>
                    <a:pt x="63246" y="0"/>
                  </a:lnTo>
                  <a:lnTo>
                    <a:pt x="63246" y="180098"/>
                  </a:lnTo>
                  <a:lnTo>
                    <a:pt x="83566" y="180098"/>
                  </a:lnTo>
                  <a:lnTo>
                    <a:pt x="8356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67897" y="9944828"/>
              <a:ext cx="121357" cy="16167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8258676" y="9876139"/>
            <a:ext cx="824230" cy="179705"/>
            <a:chOff x="18258676" y="9876139"/>
            <a:chExt cx="824230" cy="17970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58676" y="9876139"/>
              <a:ext cx="147639" cy="1792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33226" y="9944828"/>
              <a:ext cx="96646" cy="1105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70499" y="9941477"/>
              <a:ext cx="71830" cy="1105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664842" y="9897709"/>
              <a:ext cx="25400" cy="154940"/>
            </a:xfrm>
            <a:custGeom>
              <a:avLst/>
              <a:gdLst/>
              <a:ahLst/>
              <a:cxnLst/>
              <a:rect l="l" t="t" r="r" b="b"/>
              <a:pathLst>
                <a:path w="25400" h="154940">
                  <a:moveTo>
                    <a:pt x="22825" y="47118"/>
                  </a:moveTo>
                  <a:lnTo>
                    <a:pt x="2512" y="47118"/>
                  </a:lnTo>
                  <a:lnTo>
                    <a:pt x="2512" y="154340"/>
                  </a:lnTo>
                  <a:lnTo>
                    <a:pt x="22825" y="154340"/>
                  </a:lnTo>
                  <a:lnTo>
                    <a:pt x="22825" y="47118"/>
                  </a:lnTo>
                  <a:close/>
                </a:path>
                <a:path w="25400" h="154940">
                  <a:moveTo>
                    <a:pt x="16229" y="0"/>
                  </a:moveTo>
                  <a:lnTo>
                    <a:pt x="9214" y="0"/>
                  </a:lnTo>
                  <a:lnTo>
                    <a:pt x="3454" y="3455"/>
                  </a:lnTo>
                  <a:lnTo>
                    <a:pt x="0" y="9109"/>
                  </a:lnTo>
                  <a:lnTo>
                    <a:pt x="0" y="16125"/>
                  </a:lnTo>
                  <a:lnTo>
                    <a:pt x="3454" y="21988"/>
                  </a:lnTo>
                  <a:lnTo>
                    <a:pt x="9214" y="25444"/>
                  </a:lnTo>
                  <a:lnTo>
                    <a:pt x="16229" y="25444"/>
                  </a:lnTo>
                  <a:lnTo>
                    <a:pt x="21883" y="21988"/>
                  </a:lnTo>
                  <a:lnTo>
                    <a:pt x="25340" y="16125"/>
                  </a:lnTo>
                  <a:lnTo>
                    <a:pt x="25340" y="9109"/>
                  </a:lnTo>
                  <a:lnTo>
                    <a:pt x="21883" y="3455"/>
                  </a:lnTo>
                  <a:lnTo>
                    <a:pt x="1622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22117" y="9941477"/>
              <a:ext cx="120834" cy="1139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75097" y="9944828"/>
              <a:ext cx="96646" cy="1105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000622" y="9941582"/>
              <a:ext cx="81881" cy="11381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9161245" y="9879280"/>
            <a:ext cx="532130" cy="176530"/>
            <a:chOff x="19161245" y="9879280"/>
            <a:chExt cx="532130" cy="17653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161245" y="9879280"/>
              <a:ext cx="91829" cy="176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91609" y="9941477"/>
              <a:ext cx="115912" cy="1139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50451" y="9941477"/>
              <a:ext cx="96960" cy="1105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579663" y="9941477"/>
              <a:ext cx="113189" cy="11392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406449" y="10186077"/>
            <a:ext cx="1366520" cy="183515"/>
            <a:chOff x="17406449" y="10186077"/>
            <a:chExt cx="1366520" cy="183515"/>
          </a:xfrm>
        </p:grpSpPr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06449" y="10190265"/>
              <a:ext cx="174235" cy="1792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17752" y="10186077"/>
              <a:ext cx="115912" cy="1834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756176" y="10255708"/>
              <a:ext cx="81881" cy="1138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863817" y="10255604"/>
              <a:ext cx="113189" cy="1139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010515" y="10255604"/>
              <a:ext cx="332240" cy="11392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374158" y="10211847"/>
              <a:ext cx="114935" cy="158115"/>
            </a:xfrm>
            <a:custGeom>
              <a:avLst/>
              <a:gdLst/>
              <a:ahLst/>
              <a:cxnLst/>
              <a:rect l="l" t="t" r="r" b="b"/>
              <a:pathLst>
                <a:path w="114934" h="158115">
                  <a:moveTo>
                    <a:pt x="60007" y="152450"/>
                  </a:moveTo>
                  <a:lnTo>
                    <a:pt x="54876" y="136220"/>
                  </a:lnTo>
                  <a:lnTo>
                    <a:pt x="50266" y="139674"/>
                  </a:lnTo>
                  <a:lnTo>
                    <a:pt x="38531" y="139674"/>
                  </a:lnTo>
                  <a:lnTo>
                    <a:pt x="32258" y="131089"/>
                  </a:lnTo>
                  <a:lnTo>
                    <a:pt x="32258" y="62509"/>
                  </a:lnTo>
                  <a:lnTo>
                    <a:pt x="58013" y="62509"/>
                  </a:lnTo>
                  <a:lnTo>
                    <a:pt x="58013" y="47117"/>
                  </a:lnTo>
                  <a:lnTo>
                    <a:pt x="32258" y="47117"/>
                  </a:lnTo>
                  <a:lnTo>
                    <a:pt x="32258" y="7010"/>
                  </a:lnTo>
                  <a:lnTo>
                    <a:pt x="11938" y="7010"/>
                  </a:lnTo>
                  <a:lnTo>
                    <a:pt x="11938" y="47117"/>
                  </a:lnTo>
                  <a:lnTo>
                    <a:pt x="0" y="47117"/>
                  </a:lnTo>
                  <a:lnTo>
                    <a:pt x="0" y="62509"/>
                  </a:lnTo>
                  <a:lnTo>
                    <a:pt x="11938" y="62509"/>
                  </a:lnTo>
                  <a:lnTo>
                    <a:pt x="11938" y="124383"/>
                  </a:lnTo>
                  <a:lnTo>
                    <a:pt x="12052" y="129222"/>
                  </a:lnTo>
                  <a:lnTo>
                    <a:pt x="12865" y="135369"/>
                  </a:lnTo>
                  <a:lnTo>
                    <a:pt x="15036" y="142163"/>
                  </a:lnTo>
                  <a:lnTo>
                    <a:pt x="19265" y="148945"/>
                  </a:lnTo>
                  <a:lnTo>
                    <a:pt x="26606" y="157683"/>
                  </a:lnTo>
                  <a:lnTo>
                    <a:pt x="39789" y="157683"/>
                  </a:lnTo>
                  <a:lnTo>
                    <a:pt x="45135" y="157683"/>
                  </a:lnTo>
                  <a:lnTo>
                    <a:pt x="55918" y="154863"/>
                  </a:lnTo>
                  <a:lnTo>
                    <a:pt x="60007" y="152450"/>
                  </a:lnTo>
                  <a:close/>
                </a:path>
                <a:path w="114934" h="158115">
                  <a:moveTo>
                    <a:pt x="111937" y="47117"/>
                  </a:moveTo>
                  <a:lnTo>
                    <a:pt x="91630" y="47117"/>
                  </a:lnTo>
                  <a:lnTo>
                    <a:pt x="91630" y="154330"/>
                  </a:lnTo>
                  <a:lnTo>
                    <a:pt x="111937" y="154330"/>
                  </a:lnTo>
                  <a:lnTo>
                    <a:pt x="111937" y="47117"/>
                  </a:lnTo>
                  <a:close/>
                </a:path>
                <a:path w="114934" h="158115">
                  <a:moveTo>
                    <a:pt x="114452" y="9105"/>
                  </a:moveTo>
                  <a:lnTo>
                    <a:pt x="110998" y="3454"/>
                  </a:lnTo>
                  <a:lnTo>
                    <a:pt x="105346" y="0"/>
                  </a:lnTo>
                  <a:lnTo>
                    <a:pt x="98323" y="0"/>
                  </a:lnTo>
                  <a:lnTo>
                    <a:pt x="92570" y="3454"/>
                  </a:lnTo>
                  <a:lnTo>
                    <a:pt x="89115" y="9105"/>
                  </a:lnTo>
                  <a:lnTo>
                    <a:pt x="89115" y="16116"/>
                  </a:lnTo>
                  <a:lnTo>
                    <a:pt x="92570" y="21983"/>
                  </a:lnTo>
                  <a:lnTo>
                    <a:pt x="98323" y="25438"/>
                  </a:lnTo>
                  <a:lnTo>
                    <a:pt x="105346" y="25438"/>
                  </a:lnTo>
                  <a:lnTo>
                    <a:pt x="110998" y="21983"/>
                  </a:lnTo>
                  <a:lnTo>
                    <a:pt x="114452" y="16116"/>
                  </a:lnTo>
                  <a:lnTo>
                    <a:pt x="114452" y="9105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520551" y="10255604"/>
              <a:ext cx="120834" cy="1139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75416" y="10255604"/>
              <a:ext cx="96959" cy="11057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8857608" y="10193407"/>
            <a:ext cx="379730" cy="176530"/>
            <a:chOff x="18857608" y="10193407"/>
            <a:chExt cx="379730" cy="17653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857608" y="10193407"/>
              <a:ext cx="91829" cy="1761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987238" y="10255604"/>
              <a:ext cx="120834" cy="1139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140217" y="10258955"/>
              <a:ext cx="96647" cy="110572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9277491" y="10186077"/>
            <a:ext cx="406400" cy="183515"/>
            <a:chOff x="19277491" y="10186077"/>
            <a:chExt cx="406400" cy="183515"/>
          </a:xfrm>
        </p:grpSpPr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374450" y="10255604"/>
              <a:ext cx="96960" cy="1105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277491" y="10255604"/>
              <a:ext cx="71830" cy="1105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504394" y="10255604"/>
              <a:ext cx="115913" cy="11392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663238" y="10186077"/>
              <a:ext cx="20320" cy="180340"/>
            </a:xfrm>
            <a:custGeom>
              <a:avLst/>
              <a:gdLst/>
              <a:ahLst/>
              <a:cxnLst/>
              <a:rect l="l" t="t" r="r" b="b"/>
              <a:pathLst>
                <a:path w="20319" h="180340">
                  <a:moveTo>
                    <a:pt x="20312" y="0"/>
                  </a:moveTo>
                  <a:lnTo>
                    <a:pt x="0" y="0"/>
                  </a:lnTo>
                  <a:lnTo>
                    <a:pt x="0" y="180099"/>
                  </a:lnTo>
                  <a:lnTo>
                    <a:pt x="20312" y="180099"/>
                  </a:lnTo>
                  <a:lnTo>
                    <a:pt x="20312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3698336" y="3245971"/>
            <a:ext cx="916305" cy="201930"/>
            <a:chOff x="3698336" y="3245971"/>
            <a:chExt cx="916305" cy="201930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698336" y="3250578"/>
              <a:ext cx="191659" cy="1971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31805" y="3245971"/>
              <a:ext cx="124386" cy="20179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81309" y="3322565"/>
              <a:ext cx="86730" cy="1252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96604" y="3322450"/>
              <a:ext cx="123242" cy="12531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56589" y="3322450"/>
              <a:ext cx="208705" cy="12163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592362" y="328052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4659050" y="3322450"/>
            <a:ext cx="262255" cy="185420"/>
            <a:chOff x="4659050" y="3322450"/>
            <a:chExt cx="262255" cy="185420"/>
          </a:xfrm>
        </p:grpSpPr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659050" y="3322450"/>
              <a:ext cx="100667" cy="12163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96230" y="3322450"/>
              <a:ext cx="124624" cy="184978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5024861" y="3282022"/>
            <a:ext cx="488950" cy="166370"/>
            <a:chOff x="5024861" y="3282022"/>
            <a:chExt cx="488950" cy="166370"/>
          </a:xfrm>
        </p:grpSpPr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024861" y="3322450"/>
              <a:ext cx="100666" cy="12163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62271" y="3322450"/>
              <a:ext cx="124394" cy="12531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5321795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2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13708" y="3326136"/>
              <a:ext cx="99745" cy="121629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558489" y="3322450"/>
            <a:ext cx="213428" cy="125315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5863254" y="3280524"/>
            <a:ext cx="140970" cy="167640"/>
            <a:chOff x="5863254" y="3280524"/>
            <a:chExt cx="140970" cy="167640"/>
          </a:xfrm>
        </p:grpSpPr>
        <p:sp>
          <p:nvSpPr>
            <p:cNvPr id="66" name="object 66"/>
            <p:cNvSpPr/>
            <p:nvPr/>
          </p:nvSpPr>
          <p:spPr>
            <a:xfrm>
              <a:off x="5863254" y="328052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917389" y="3322565"/>
              <a:ext cx="86729" cy="125200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089583" y="3322450"/>
            <a:ext cx="428625" cy="125730"/>
            <a:chOff x="6089583" y="3322450"/>
            <a:chExt cx="428625" cy="125730"/>
          </a:xfrm>
        </p:grpSpPr>
        <p:pic>
          <p:nvPicPr>
            <p:cNvPr id="69" name="object 6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089583" y="3322450"/>
              <a:ext cx="130613" cy="12531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57953" y="3322450"/>
              <a:ext cx="100667" cy="12163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94786" y="3322450"/>
              <a:ext cx="123242" cy="125315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6603031" y="3242515"/>
            <a:ext cx="225425" cy="205740"/>
            <a:chOff x="6603031" y="3242515"/>
            <a:chExt cx="225425" cy="205740"/>
          </a:xfrm>
        </p:grpSpPr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603031" y="3322450"/>
              <a:ext cx="130613" cy="12531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761288" y="3242515"/>
              <a:ext cx="66689" cy="201564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6898237" y="3245855"/>
            <a:ext cx="194945" cy="201930"/>
            <a:chOff x="6898237" y="3245855"/>
            <a:chExt cx="194945" cy="201930"/>
          </a:xfrm>
        </p:grpSpPr>
        <p:sp>
          <p:nvSpPr>
            <p:cNvPr id="76" name="object 76"/>
            <p:cNvSpPr/>
            <p:nvPr/>
          </p:nvSpPr>
          <p:spPr>
            <a:xfrm>
              <a:off x="6898237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92338" y="3245855"/>
              <a:ext cx="100667" cy="198224"/>
            </a:xfrm>
            <a:prstGeom prst="rect">
              <a:avLst/>
            </a:prstGeom>
          </p:spPr>
        </p:pic>
      </p:grpSp>
      <p:pic>
        <p:nvPicPr>
          <p:cNvPr id="78" name="object 7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7346401" y="3322450"/>
            <a:ext cx="181408" cy="121630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129172" y="3322450"/>
            <a:ext cx="123242" cy="125315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7564091" y="3282022"/>
            <a:ext cx="327025" cy="166370"/>
            <a:chOff x="7564091" y="3282022"/>
            <a:chExt cx="327025" cy="166370"/>
          </a:xfrm>
        </p:grpSpPr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564091" y="3322450"/>
              <a:ext cx="130613" cy="1253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19468" y="3322565"/>
              <a:ext cx="86730" cy="12520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831308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7979659" y="3280524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046349" y="3322450"/>
            <a:ext cx="181408" cy="121630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8273022" y="3282022"/>
            <a:ext cx="622300" cy="222250"/>
            <a:chOff x="8273022" y="3282022"/>
            <a:chExt cx="622300" cy="222250"/>
          </a:xfrm>
        </p:grpSpPr>
        <p:pic>
          <p:nvPicPr>
            <p:cNvPr id="87" name="object 8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273022" y="3322450"/>
              <a:ext cx="124386" cy="18152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427133" y="3322450"/>
              <a:ext cx="130613" cy="12531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595526" y="3282022"/>
              <a:ext cx="149618" cy="16574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770714" y="3322450"/>
              <a:ext cx="124394" cy="125315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8942216" y="3282022"/>
            <a:ext cx="193675" cy="166370"/>
            <a:chOff x="8942216" y="3282022"/>
            <a:chExt cx="193675" cy="166370"/>
          </a:xfrm>
        </p:grpSpPr>
        <p:pic>
          <p:nvPicPr>
            <p:cNvPr id="92" name="object 9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42216" y="3322450"/>
              <a:ext cx="100667" cy="121630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9076171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9216690" y="3245855"/>
            <a:ext cx="259715" cy="201930"/>
            <a:chOff x="9216690" y="3245855"/>
            <a:chExt cx="259715" cy="201930"/>
          </a:xfrm>
        </p:grpSpPr>
        <p:sp>
          <p:nvSpPr>
            <p:cNvPr id="95" name="object 95"/>
            <p:cNvSpPr/>
            <p:nvPr/>
          </p:nvSpPr>
          <p:spPr>
            <a:xfrm>
              <a:off x="9216690" y="32820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10791" y="3245855"/>
              <a:ext cx="100667" cy="19822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9453960" y="328052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9520649" y="3322450"/>
            <a:ext cx="382270" cy="185420"/>
            <a:chOff x="9520649" y="3322450"/>
            <a:chExt cx="382270" cy="185420"/>
          </a:xfrm>
        </p:grpSpPr>
        <p:pic>
          <p:nvPicPr>
            <p:cNvPr id="99" name="object 9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20649" y="3322450"/>
              <a:ext cx="100667" cy="12163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657828" y="3322450"/>
              <a:ext cx="124624" cy="18497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16177" y="3322565"/>
              <a:ext cx="86730" cy="125200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9978580" y="3322450"/>
            <a:ext cx="354330" cy="125730"/>
            <a:chOff x="9978580" y="3322450"/>
            <a:chExt cx="354330" cy="125730"/>
          </a:xfrm>
        </p:grpSpPr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78580" y="3326136"/>
              <a:ext cx="210548" cy="117943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209286" y="3322450"/>
              <a:ext cx="123241" cy="125315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3694650" y="3657518"/>
            <a:ext cx="253365" cy="125730"/>
            <a:chOff x="3694650" y="3657518"/>
            <a:chExt cx="253365" cy="125730"/>
          </a:xfrm>
        </p:grpSpPr>
        <p:pic>
          <p:nvPicPr>
            <p:cNvPr id="106" name="object 10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823536" y="3657518"/>
              <a:ext cx="124394" cy="12531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694650" y="3657518"/>
              <a:ext cx="104122" cy="125315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995039" y="3657518"/>
            <a:ext cx="100667" cy="121630"/>
          </a:xfrm>
          <a:prstGeom prst="rect">
            <a:avLst/>
          </a:prstGeom>
        </p:spPr>
      </p:pic>
      <p:grpSp>
        <p:nvGrpSpPr>
          <p:cNvPr id="109" name="object 109"/>
          <p:cNvGrpSpPr/>
          <p:nvPr/>
        </p:nvGrpSpPr>
        <p:grpSpPr>
          <a:xfrm>
            <a:off x="4189347" y="3580924"/>
            <a:ext cx="293370" cy="201930"/>
            <a:chOff x="4189347" y="3580924"/>
            <a:chExt cx="293370" cy="201930"/>
          </a:xfrm>
        </p:grpSpPr>
        <p:pic>
          <p:nvPicPr>
            <p:cNvPr id="110" name="object 11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189347" y="3580924"/>
              <a:ext cx="124394" cy="20191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351866" y="3657518"/>
              <a:ext cx="130613" cy="125315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4567137" y="3617090"/>
            <a:ext cx="215900" cy="166370"/>
            <a:chOff x="4567137" y="3617090"/>
            <a:chExt cx="215900" cy="166370"/>
          </a:xfrm>
        </p:grpSpPr>
        <p:sp>
          <p:nvSpPr>
            <p:cNvPr id="113" name="object 113"/>
            <p:cNvSpPr/>
            <p:nvPr/>
          </p:nvSpPr>
          <p:spPr>
            <a:xfrm>
              <a:off x="4567137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652255" y="3657518"/>
              <a:ext cx="130613" cy="125315"/>
            </a:xfrm>
            <a:prstGeom prst="rect">
              <a:avLst/>
            </a:prstGeom>
          </p:spPr>
        </p:pic>
      </p:grpSp>
      <p:sp>
        <p:nvSpPr>
          <p:cNvPr id="115" name="object 115"/>
          <p:cNvSpPr/>
          <p:nvPr/>
        </p:nvSpPr>
        <p:spPr>
          <a:xfrm>
            <a:off x="4878007" y="358103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4933063" y="3657518"/>
            <a:ext cx="275590" cy="125730"/>
            <a:chOff x="4933063" y="3657518"/>
            <a:chExt cx="275590" cy="125730"/>
          </a:xfrm>
        </p:grpSpPr>
        <p:pic>
          <p:nvPicPr>
            <p:cNvPr id="117" name="object 11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083949" y="3657518"/>
              <a:ext cx="124394" cy="12531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933063" y="3657518"/>
              <a:ext cx="123242" cy="125315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5255451" y="3657518"/>
            <a:ext cx="201295" cy="121920"/>
            <a:chOff x="5255451" y="3657518"/>
            <a:chExt cx="201295" cy="121920"/>
          </a:xfrm>
        </p:grpSpPr>
        <p:pic>
          <p:nvPicPr>
            <p:cNvPr id="120" name="object 12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255451" y="3657518"/>
              <a:ext cx="71871" cy="121630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355888" y="3657518"/>
              <a:ext cx="100666" cy="121630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5550196" y="3657518"/>
            <a:ext cx="124394" cy="125315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5721699" y="3581039"/>
            <a:ext cx="513715" cy="201930"/>
            <a:chOff x="5721699" y="3581039"/>
            <a:chExt cx="513715" cy="201930"/>
          </a:xfrm>
        </p:grpSpPr>
        <p:pic>
          <p:nvPicPr>
            <p:cNvPr id="124" name="object 12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21699" y="3581039"/>
              <a:ext cx="124386" cy="20179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875809" y="3657518"/>
              <a:ext cx="130613" cy="12531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042474" y="3661204"/>
              <a:ext cx="99745" cy="121629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6175737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8" name="object 128"/>
          <p:cNvGrpSpPr/>
          <p:nvPr/>
        </p:nvGrpSpPr>
        <p:grpSpPr>
          <a:xfrm>
            <a:off x="6316256" y="3580924"/>
            <a:ext cx="354330" cy="201930"/>
            <a:chOff x="6316256" y="3580924"/>
            <a:chExt cx="354330" cy="201930"/>
          </a:xfrm>
        </p:grpSpPr>
        <p:sp>
          <p:nvSpPr>
            <p:cNvPr id="129" name="object 129"/>
            <p:cNvSpPr/>
            <p:nvPr/>
          </p:nvSpPr>
          <p:spPr>
            <a:xfrm>
              <a:off x="6316256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410358" y="3580924"/>
              <a:ext cx="100667" cy="198224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547192" y="3657518"/>
              <a:ext cx="123241" cy="125315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6755438" y="3615593"/>
            <a:ext cx="463550" cy="167640"/>
            <a:chOff x="6755438" y="3615593"/>
            <a:chExt cx="463550" cy="167640"/>
          </a:xfrm>
        </p:grpSpPr>
        <p:pic>
          <p:nvPicPr>
            <p:cNvPr id="133" name="object 13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55438" y="3657518"/>
              <a:ext cx="123241" cy="12531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915422" y="3657518"/>
              <a:ext cx="100666" cy="121630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043847" y="3661204"/>
              <a:ext cx="125661" cy="117943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7196575" y="361559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7" name="object 137"/>
          <p:cNvGrpSpPr/>
          <p:nvPr/>
        </p:nvGrpSpPr>
        <p:grpSpPr>
          <a:xfrm>
            <a:off x="7263264" y="3657518"/>
            <a:ext cx="359410" cy="125730"/>
            <a:chOff x="7263264" y="3657518"/>
            <a:chExt cx="359410" cy="125730"/>
          </a:xfrm>
        </p:grpSpPr>
        <p:pic>
          <p:nvPicPr>
            <p:cNvPr id="138" name="object 13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263264" y="3657518"/>
              <a:ext cx="220799" cy="12531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521843" y="3657518"/>
              <a:ext cx="100667" cy="121630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7667661" y="3617090"/>
            <a:ext cx="571500" cy="166370"/>
            <a:chOff x="7667661" y="3617090"/>
            <a:chExt cx="571500" cy="166370"/>
          </a:xfrm>
        </p:grpSpPr>
        <p:pic>
          <p:nvPicPr>
            <p:cNvPr id="141" name="object 14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667661" y="3657518"/>
              <a:ext cx="181407" cy="12163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885350" y="3657518"/>
              <a:ext cx="123242" cy="12531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45335" y="3657518"/>
              <a:ext cx="100667" cy="121630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8179289" y="36170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5" name="object 14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8321881" y="3657518"/>
            <a:ext cx="124394" cy="125315"/>
          </a:xfrm>
          <a:prstGeom prst="rect">
            <a:avLst/>
          </a:prstGeom>
        </p:spPr>
      </p:pic>
      <p:grpSp>
        <p:nvGrpSpPr>
          <p:cNvPr id="146" name="object 146"/>
          <p:cNvGrpSpPr/>
          <p:nvPr/>
        </p:nvGrpSpPr>
        <p:grpSpPr>
          <a:xfrm>
            <a:off x="8493383" y="3657518"/>
            <a:ext cx="356870" cy="125730"/>
            <a:chOff x="8493383" y="3657518"/>
            <a:chExt cx="356870" cy="125730"/>
          </a:xfrm>
        </p:grpSpPr>
        <p:pic>
          <p:nvPicPr>
            <p:cNvPr id="147" name="object 14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493383" y="3657518"/>
              <a:ext cx="220799" cy="12531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750235" y="3661204"/>
              <a:ext cx="99745" cy="121629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8895016" y="3580924"/>
            <a:ext cx="262255" cy="201930"/>
            <a:chOff x="8895016" y="3580924"/>
            <a:chExt cx="262255" cy="201930"/>
          </a:xfrm>
        </p:grpSpPr>
        <p:pic>
          <p:nvPicPr>
            <p:cNvPr id="150" name="object 15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895016" y="3657518"/>
              <a:ext cx="100666" cy="121630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032426" y="3580924"/>
              <a:ext cx="124394" cy="201910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9258638" y="3657634"/>
            <a:ext cx="218440" cy="125730"/>
            <a:chOff x="9258638" y="3657634"/>
            <a:chExt cx="218440" cy="125730"/>
          </a:xfrm>
        </p:grpSpPr>
        <p:pic>
          <p:nvPicPr>
            <p:cNvPr id="153" name="object 15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258638" y="3661204"/>
              <a:ext cx="99745" cy="12162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390058" y="3657634"/>
              <a:ext cx="86730" cy="125200"/>
            </a:xfrm>
            <a:prstGeom prst="rect">
              <a:avLst/>
            </a:prstGeom>
          </p:spPr>
        </p:pic>
      </p:grpSp>
      <p:pic>
        <p:nvPicPr>
          <p:cNvPr id="155" name="object 155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9562827" y="3657518"/>
            <a:ext cx="124394" cy="125315"/>
          </a:xfrm>
          <a:prstGeom prst="rect">
            <a:avLst/>
          </a:prstGeom>
        </p:spPr>
      </p:pic>
      <p:grpSp>
        <p:nvGrpSpPr>
          <p:cNvPr id="156" name="object 156"/>
          <p:cNvGrpSpPr/>
          <p:nvPr/>
        </p:nvGrpSpPr>
        <p:grpSpPr>
          <a:xfrm>
            <a:off x="9734331" y="3580924"/>
            <a:ext cx="262255" cy="201930"/>
            <a:chOff x="9734331" y="3580924"/>
            <a:chExt cx="262255" cy="201930"/>
          </a:xfrm>
        </p:grpSpPr>
        <p:pic>
          <p:nvPicPr>
            <p:cNvPr id="157" name="object 1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734331" y="3657518"/>
              <a:ext cx="100667" cy="12163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871740" y="3580924"/>
              <a:ext cx="124394" cy="201910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10091157" y="3657518"/>
            <a:ext cx="266700" cy="125730"/>
            <a:chOff x="10091157" y="3657518"/>
            <a:chExt cx="266700" cy="125730"/>
          </a:xfrm>
        </p:grpSpPr>
        <p:pic>
          <p:nvPicPr>
            <p:cNvPr id="160" name="object 1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091157" y="3657518"/>
              <a:ext cx="130613" cy="12531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257822" y="3661204"/>
              <a:ext cx="99745" cy="121629"/>
            </a:xfrm>
            <a:prstGeom prst="rect">
              <a:avLst/>
            </a:prstGeom>
          </p:spPr>
        </p:pic>
      </p:grpSp>
      <p:pic>
        <p:nvPicPr>
          <p:cNvPr id="162" name="object 162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0402603" y="3657518"/>
            <a:ext cx="71871" cy="121630"/>
          </a:xfrm>
          <a:prstGeom prst="rect">
            <a:avLst/>
          </a:prstGeom>
        </p:spPr>
      </p:pic>
      <p:grpSp>
        <p:nvGrpSpPr>
          <p:cNvPr id="163" name="object 163"/>
          <p:cNvGrpSpPr/>
          <p:nvPr/>
        </p:nvGrpSpPr>
        <p:grpSpPr>
          <a:xfrm>
            <a:off x="3694650" y="3992586"/>
            <a:ext cx="398780" cy="125730"/>
            <a:chOff x="3694650" y="3992586"/>
            <a:chExt cx="398780" cy="125730"/>
          </a:xfrm>
        </p:grpSpPr>
        <p:pic>
          <p:nvPicPr>
            <p:cNvPr id="164" name="object 16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694650" y="3992586"/>
              <a:ext cx="104122" cy="12531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823997" y="3992586"/>
              <a:ext cx="130613" cy="125315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992390" y="3992586"/>
              <a:ext cx="100667" cy="121630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4138208" y="3950661"/>
            <a:ext cx="833119" cy="167640"/>
            <a:chOff x="4138208" y="3950661"/>
            <a:chExt cx="833119" cy="167640"/>
          </a:xfrm>
        </p:grpSpPr>
        <p:pic>
          <p:nvPicPr>
            <p:cNvPr id="168" name="object 16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138208" y="3992587"/>
              <a:ext cx="100667" cy="12163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75041" y="3992587"/>
              <a:ext cx="123242" cy="125315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426272" y="3992587"/>
              <a:ext cx="104122" cy="125315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4553077" y="3950671"/>
              <a:ext cx="113664" cy="167640"/>
            </a:xfrm>
            <a:custGeom>
              <a:avLst/>
              <a:gdLst/>
              <a:ahLst/>
              <a:cxnLst/>
              <a:rect l="l" t="t" r="r" b="b"/>
              <a:pathLst>
                <a:path w="113664" h="167639">
                  <a:moveTo>
                    <a:pt x="59664" y="161937"/>
                  </a:moveTo>
                  <a:lnTo>
                    <a:pt x="55397" y="148577"/>
                  </a:lnTo>
                  <a:lnTo>
                    <a:pt x="50215" y="152374"/>
                  </a:lnTo>
                  <a:lnTo>
                    <a:pt x="36398" y="152374"/>
                  </a:lnTo>
                  <a:lnTo>
                    <a:pt x="28803" y="142011"/>
                  </a:lnTo>
                  <a:lnTo>
                    <a:pt x="28803" y="58280"/>
                  </a:lnTo>
                  <a:lnTo>
                    <a:pt x="58166" y="58280"/>
                  </a:lnTo>
                  <a:lnTo>
                    <a:pt x="58166" y="45605"/>
                  </a:lnTo>
                  <a:lnTo>
                    <a:pt x="28803" y="45605"/>
                  </a:lnTo>
                  <a:lnTo>
                    <a:pt x="28803" y="1498"/>
                  </a:lnTo>
                  <a:lnTo>
                    <a:pt x="11976" y="1498"/>
                  </a:lnTo>
                  <a:lnTo>
                    <a:pt x="11976" y="45605"/>
                  </a:lnTo>
                  <a:lnTo>
                    <a:pt x="0" y="45605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099"/>
                  </a:lnTo>
                  <a:lnTo>
                    <a:pt x="12890" y="144411"/>
                  </a:lnTo>
                  <a:lnTo>
                    <a:pt x="15062" y="151371"/>
                  </a:lnTo>
                  <a:lnTo>
                    <a:pt x="19291" y="158305"/>
                  </a:lnTo>
                  <a:lnTo>
                    <a:pt x="26606" y="167233"/>
                  </a:lnTo>
                  <a:lnTo>
                    <a:pt x="39852" y="167233"/>
                  </a:lnTo>
                  <a:lnTo>
                    <a:pt x="45148" y="167233"/>
                  </a:lnTo>
                  <a:lnTo>
                    <a:pt x="55753" y="164363"/>
                  </a:lnTo>
                  <a:lnTo>
                    <a:pt x="59664" y="161937"/>
                  </a:lnTo>
                  <a:close/>
                </a:path>
                <a:path w="113664" h="167639">
                  <a:moveTo>
                    <a:pt x="110807" y="45605"/>
                  </a:moveTo>
                  <a:lnTo>
                    <a:pt x="93992" y="45605"/>
                  </a:lnTo>
                  <a:lnTo>
                    <a:pt x="93992" y="163550"/>
                  </a:lnTo>
                  <a:lnTo>
                    <a:pt x="110807" y="163550"/>
                  </a:lnTo>
                  <a:lnTo>
                    <a:pt x="110807" y="45605"/>
                  </a:lnTo>
                  <a:close/>
                </a:path>
                <a:path w="113664" h="167639">
                  <a:moveTo>
                    <a:pt x="113449" y="7823"/>
                  </a:moveTo>
                  <a:lnTo>
                    <a:pt x="110350" y="2997"/>
                  </a:lnTo>
                  <a:lnTo>
                    <a:pt x="105511" y="0"/>
                  </a:lnTo>
                  <a:lnTo>
                    <a:pt x="99402" y="0"/>
                  </a:lnTo>
                  <a:lnTo>
                    <a:pt x="94449" y="2997"/>
                  </a:lnTo>
                  <a:lnTo>
                    <a:pt x="91528" y="7823"/>
                  </a:lnTo>
                  <a:lnTo>
                    <a:pt x="91452" y="13931"/>
                  </a:lnTo>
                  <a:lnTo>
                    <a:pt x="94449" y="18999"/>
                  </a:lnTo>
                  <a:lnTo>
                    <a:pt x="99402" y="21996"/>
                  </a:lnTo>
                  <a:lnTo>
                    <a:pt x="105511" y="21996"/>
                  </a:lnTo>
                  <a:lnTo>
                    <a:pt x="110350" y="18999"/>
                  </a:lnTo>
                  <a:lnTo>
                    <a:pt x="113449" y="13931"/>
                  </a:lnTo>
                  <a:lnTo>
                    <a:pt x="113449" y="782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02243" y="3992587"/>
              <a:ext cx="130613" cy="12531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870636" y="3992587"/>
              <a:ext cx="100667" cy="121630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5062871" y="3952159"/>
            <a:ext cx="215900" cy="166370"/>
            <a:chOff x="5062871" y="3952159"/>
            <a:chExt cx="215900" cy="166370"/>
          </a:xfrm>
        </p:grpSpPr>
        <p:sp>
          <p:nvSpPr>
            <p:cNvPr id="175" name="object 175"/>
            <p:cNvSpPr/>
            <p:nvPr/>
          </p:nvSpPr>
          <p:spPr>
            <a:xfrm>
              <a:off x="5062871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147989" y="3992586"/>
              <a:ext cx="130613" cy="125315"/>
            </a:xfrm>
            <a:prstGeom prst="rect">
              <a:avLst/>
            </a:prstGeom>
          </p:spPr>
        </p:pic>
      </p:grpSp>
      <p:sp>
        <p:nvSpPr>
          <p:cNvPr id="177" name="object 177"/>
          <p:cNvSpPr/>
          <p:nvPr/>
        </p:nvSpPr>
        <p:spPr>
          <a:xfrm>
            <a:off x="5371084" y="3950671"/>
            <a:ext cx="181610" cy="167640"/>
          </a:xfrm>
          <a:custGeom>
            <a:avLst/>
            <a:gdLst/>
            <a:ahLst/>
            <a:cxnLst/>
            <a:rect l="l" t="t" r="r" b="b"/>
            <a:pathLst>
              <a:path w="181610" h="167639">
                <a:moveTo>
                  <a:pt x="19354" y="45605"/>
                </a:moveTo>
                <a:lnTo>
                  <a:pt x="2540" y="45605"/>
                </a:lnTo>
                <a:lnTo>
                  <a:pt x="2540" y="163550"/>
                </a:lnTo>
                <a:lnTo>
                  <a:pt x="19354" y="163550"/>
                </a:lnTo>
                <a:lnTo>
                  <a:pt x="19354" y="45605"/>
                </a:lnTo>
                <a:close/>
              </a:path>
              <a:path w="181610" h="167639">
                <a:moveTo>
                  <a:pt x="21996" y="7823"/>
                </a:moveTo>
                <a:lnTo>
                  <a:pt x="18897" y="2997"/>
                </a:lnTo>
                <a:lnTo>
                  <a:pt x="14058" y="0"/>
                </a:lnTo>
                <a:lnTo>
                  <a:pt x="7950" y="0"/>
                </a:lnTo>
                <a:lnTo>
                  <a:pt x="2997" y="2997"/>
                </a:lnTo>
                <a:lnTo>
                  <a:pt x="76" y="7823"/>
                </a:lnTo>
                <a:lnTo>
                  <a:pt x="0" y="13931"/>
                </a:lnTo>
                <a:lnTo>
                  <a:pt x="2997" y="18999"/>
                </a:lnTo>
                <a:lnTo>
                  <a:pt x="7950" y="21996"/>
                </a:lnTo>
                <a:lnTo>
                  <a:pt x="14058" y="21996"/>
                </a:lnTo>
                <a:lnTo>
                  <a:pt x="18897" y="18999"/>
                </a:lnTo>
                <a:lnTo>
                  <a:pt x="21996" y="13931"/>
                </a:lnTo>
                <a:lnTo>
                  <a:pt x="21996" y="7823"/>
                </a:lnTo>
                <a:close/>
              </a:path>
              <a:path w="181610" h="167639">
                <a:moveTo>
                  <a:pt x="115874" y="161937"/>
                </a:moveTo>
                <a:lnTo>
                  <a:pt x="111607" y="148577"/>
                </a:lnTo>
                <a:lnTo>
                  <a:pt x="106426" y="152374"/>
                </a:lnTo>
                <a:lnTo>
                  <a:pt x="92608" y="152374"/>
                </a:lnTo>
                <a:lnTo>
                  <a:pt x="85001" y="142011"/>
                </a:lnTo>
                <a:lnTo>
                  <a:pt x="85001" y="58280"/>
                </a:lnTo>
                <a:lnTo>
                  <a:pt x="114376" y="58280"/>
                </a:lnTo>
                <a:lnTo>
                  <a:pt x="114376" y="45605"/>
                </a:lnTo>
                <a:lnTo>
                  <a:pt x="85001" y="45605"/>
                </a:lnTo>
                <a:lnTo>
                  <a:pt x="85001" y="1498"/>
                </a:lnTo>
                <a:lnTo>
                  <a:pt x="68186" y="1498"/>
                </a:lnTo>
                <a:lnTo>
                  <a:pt x="68186" y="45605"/>
                </a:lnTo>
                <a:lnTo>
                  <a:pt x="56210" y="45605"/>
                </a:lnTo>
                <a:lnTo>
                  <a:pt x="56210" y="58280"/>
                </a:lnTo>
                <a:lnTo>
                  <a:pt x="68186" y="58280"/>
                </a:lnTo>
                <a:lnTo>
                  <a:pt x="68186" y="133146"/>
                </a:lnTo>
                <a:lnTo>
                  <a:pt x="68300" y="138099"/>
                </a:lnTo>
                <a:lnTo>
                  <a:pt x="69100" y="144411"/>
                </a:lnTo>
                <a:lnTo>
                  <a:pt x="71272" y="151371"/>
                </a:lnTo>
                <a:lnTo>
                  <a:pt x="75501" y="158305"/>
                </a:lnTo>
                <a:lnTo>
                  <a:pt x="82816" y="167233"/>
                </a:lnTo>
                <a:lnTo>
                  <a:pt x="96062" y="167233"/>
                </a:lnTo>
                <a:lnTo>
                  <a:pt x="101358" y="167233"/>
                </a:lnTo>
                <a:lnTo>
                  <a:pt x="111950" y="164363"/>
                </a:lnTo>
                <a:lnTo>
                  <a:pt x="115874" y="161937"/>
                </a:lnTo>
                <a:close/>
              </a:path>
              <a:path w="181610" h="167639">
                <a:moveTo>
                  <a:pt x="181178" y="152146"/>
                </a:moveTo>
                <a:lnTo>
                  <a:pt x="178066" y="146850"/>
                </a:lnTo>
                <a:lnTo>
                  <a:pt x="172770" y="143624"/>
                </a:lnTo>
                <a:lnTo>
                  <a:pt x="166319" y="143624"/>
                </a:lnTo>
                <a:lnTo>
                  <a:pt x="160794" y="146850"/>
                </a:lnTo>
                <a:lnTo>
                  <a:pt x="157683" y="152146"/>
                </a:lnTo>
                <a:lnTo>
                  <a:pt x="157683" y="158597"/>
                </a:lnTo>
                <a:lnTo>
                  <a:pt x="160794" y="164007"/>
                </a:lnTo>
                <a:lnTo>
                  <a:pt x="166204" y="167233"/>
                </a:lnTo>
                <a:lnTo>
                  <a:pt x="169545" y="167233"/>
                </a:lnTo>
                <a:lnTo>
                  <a:pt x="172770" y="167233"/>
                </a:lnTo>
                <a:lnTo>
                  <a:pt x="178066" y="164007"/>
                </a:lnTo>
                <a:lnTo>
                  <a:pt x="181178" y="158597"/>
                </a:lnTo>
                <a:lnTo>
                  <a:pt x="181178" y="152146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8" name="object 17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5640843" y="3924776"/>
            <a:ext cx="272400" cy="193126"/>
          </a:xfrm>
          <a:prstGeom prst="rect">
            <a:avLst/>
          </a:prstGeom>
        </p:spPr>
      </p:pic>
      <p:grpSp>
        <p:nvGrpSpPr>
          <p:cNvPr id="179" name="object 179"/>
          <p:cNvGrpSpPr/>
          <p:nvPr/>
        </p:nvGrpSpPr>
        <p:grpSpPr>
          <a:xfrm>
            <a:off x="6008381" y="3915992"/>
            <a:ext cx="313690" cy="201930"/>
            <a:chOff x="6008381" y="3915992"/>
            <a:chExt cx="313690" cy="201930"/>
          </a:xfrm>
        </p:grpSpPr>
        <p:pic>
          <p:nvPicPr>
            <p:cNvPr id="180" name="object 18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008381" y="3915992"/>
              <a:ext cx="100666" cy="198224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145215" y="3992586"/>
              <a:ext cx="123241" cy="125315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6305199" y="3916108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3" name="object 18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369239" y="3992586"/>
            <a:ext cx="124386" cy="181523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6587044" y="3992702"/>
            <a:ext cx="218440" cy="125730"/>
            <a:chOff x="6587044" y="3992702"/>
            <a:chExt cx="218440" cy="125730"/>
          </a:xfrm>
        </p:grpSpPr>
        <p:pic>
          <p:nvPicPr>
            <p:cNvPr id="185" name="object 18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587044" y="3996273"/>
              <a:ext cx="99745" cy="1216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18441" y="3992702"/>
              <a:ext cx="86729" cy="125200"/>
            </a:xfrm>
            <a:prstGeom prst="rect">
              <a:avLst/>
            </a:prstGeom>
          </p:spPr>
        </p:pic>
      </p:grpSp>
      <p:pic>
        <p:nvPicPr>
          <p:cNvPr id="187" name="object 18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897430" y="3996273"/>
            <a:ext cx="99745" cy="121629"/>
          </a:xfrm>
          <a:prstGeom prst="rect">
            <a:avLst/>
          </a:prstGeom>
        </p:spPr>
      </p:pic>
      <p:grpSp>
        <p:nvGrpSpPr>
          <p:cNvPr id="188" name="object 188"/>
          <p:cNvGrpSpPr/>
          <p:nvPr/>
        </p:nvGrpSpPr>
        <p:grpSpPr>
          <a:xfrm>
            <a:off x="7042212" y="3915992"/>
            <a:ext cx="868044" cy="201930"/>
            <a:chOff x="7042212" y="3915992"/>
            <a:chExt cx="868044" cy="201930"/>
          </a:xfrm>
        </p:grpSpPr>
        <p:pic>
          <p:nvPicPr>
            <p:cNvPr id="189" name="object 18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042212" y="3992586"/>
              <a:ext cx="100667" cy="121630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179621" y="3915992"/>
              <a:ext cx="124394" cy="20191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342140" y="3992586"/>
              <a:ext cx="123241" cy="125315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502125" y="3992586"/>
              <a:ext cx="172861" cy="125315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7700118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4" name="object 19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85328" y="3992586"/>
              <a:ext cx="124394" cy="125315"/>
            </a:xfrm>
            <a:prstGeom prst="rect">
              <a:avLst/>
            </a:prstGeom>
          </p:spPr>
        </p:pic>
      </p:grpSp>
      <p:grpSp>
        <p:nvGrpSpPr>
          <p:cNvPr id="195" name="object 195"/>
          <p:cNvGrpSpPr/>
          <p:nvPr/>
        </p:nvGrpSpPr>
        <p:grpSpPr>
          <a:xfrm>
            <a:off x="7956831" y="3915992"/>
            <a:ext cx="262255" cy="201930"/>
            <a:chOff x="7956831" y="3915992"/>
            <a:chExt cx="262255" cy="201930"/>
          </a:xfrm>
        </p:grpSpPr>
        <p:pic>
          <p:nvPicPr>
            <p:cNvPr id="196" name="object 19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956831" y="3992586"/>
              <a:ext cx="100667" cy="121630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094240" y="3915992"/>
              <a:ext cx="124394" cy="201910"/>
            </a:xfrm>
            <a:prstGeom prst="rect">
              <a:avLst/>
            </a:prstGeom>
          </p:spPr>
        </p:pic>
      </p:grpSp>
      <p:grpSp>
        <p:nvGrpSpPr>
          <p:cNvPr id="198" name="object 198"/>
          <p:cNvGrpSpPr/>
          <p:nvPr/>
        </p:nvGrpSpPr>
        <p:grpSpPr>
          <a:xfrm>
            <a:off x="8303867" y="3915992"/>
            <a:ext cx="597535" cy="201930"/>
            <a:chOff x="8303867" y="3915992"/>
            <a:chExt cx="597535" cy="201930"/>
          </a:xfrm>
        </p:grpSpPr>
        <p:pic>
          <p:nvPicPr>
            <p:cNvPr id="199" name="object 1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303867" y="3996273"/>
              <a:ext cx="210548" cy="117943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544247" y="3915992"/>
              <a:ext cx="100667" cy="198224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681657" y="3992586"/>
              <a:ext cx="124394" cy="125315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8841181" y="3952159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3" name="object 203"/>
          <p:cNvGrpSpPr/>
          <p:nvPr/>
        </p:nvGrpSpPr>
        <p:grpSpPr>
          <a:xfrm>
            <a:off x="8973407" y="3992586"/>
            <a:ext cx="354330" cy="125730"/>
            <a:chOff x="8973407" y="3992586"/>
            <a:chExt cx="354330" cy="125730"/>
          </a:xfrm>
        </p:grpSpPr>
        <p:pic>
          <p:nvPicPr>
            <p:cNvPr id="204" name="object 20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973407" y="3996273"/>
              <a:ext cx="210548" cy="117943"/>
            </a:xfrm>
            <a:prstGeom prst="rect">
              <a:avLst/>
            </a:prstGeom>
          </p:spPr>
        </p:pic>
        <p:pic>
          <p:nvPicPr>
            <p:cNvPr id="205" name="object 20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204112" y="3992586"/>
              <a:ext cx="123241" cy="125315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9408786" y="3992586"/>
            <a:ext cx="457200" cy="149860"/>
            <a:chOff x="9408786" y="3992586"/>
            <a:chExt cx="457200" cy="149860"/>
          </a:xfrm>
        </p:grpSpPr>
        <p:pic>
          <p:nvPicPr>
            <p:cNvPr id="207" name="object 20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08786" y="3992702"/>
              <a:ext cx="86729" cy="125200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524081" y="3992586"/>
              <a:ext cx="123242" cy="12531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9675427" y="3992586"/>
              <a:ext cx="123242" cy="125315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9841056" y="4094290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6" y="41810"/>
                  </a:lnTo>
                  <a:lnTo>
                    <a:pt x="1613" y="44229"/>
                  </a:lnTo>
                  <a:lnTo>
                    <a:pt x="5989" y="47914"/>
                  </a:lnTo>
                  <a:lnTo>
                    <a:pt x="13821" y="41695"/>
                  </a:lnTo>
                  <a:lnTo>
                    <a:pt x="24418" y="22575"/>
                  </a:lnTo>
                  <a:lnTo>
                    <a:pt x="24418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1" name="object 211"/>
          <p:cNvGrpSpPr/>
          <p:nvPr/>
        </p:nvGrpSpPr>
        <p:grpSpPr>
          <a:xfrm>
            <a:off x="9955199" y="3992586"/>
            <a:ext cx="354330" cy="125730"/>
            <a:chOff x="9955199" y="3992586"/>
            <a:chExt cx="354330" cy="125730"/>
          </a:xfrm>
        </p:grpSpPr>
        <p:pic>
          <p:nvPicPr>
            <p:cNvPr id="212" name="object 21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955199" y="3996273"/>
              <a:ext cx="210548" cy="11794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185904" y="3992586"/>
              <a:ext cx="123242" cy="125315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10403133" y="3992586"/>
            <a:ext cx="501650" cy="125730"/>
            <a:chOff x="10403133" y="3992586"/>
            <a:chExt cx="501650" cy="125730"/>
          </a:xfrm>
        </p:grpSpPr>
        <p:pic>
          <p:nvPicPr>
            <p:cNvPr id="215" name="object 21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03133" y="3992586"/>
              <a:ext cx="213428" cy="125315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0644550" y="3992586"/>
              <a:ext cx="104122" cy="125315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773896" y="3992586"/>
              <a:ext cx="130613" cy="125315"/>
            </a:xfrm>
            <a:prstGeom prst="rect">
              <a:avLst/>
            </a:prstGeom>
          </p:spPr>
        </p:pic>
      </p:grpSp>
      <p:grpSp>
        <p:nvGrpSpPr>
          <p:cNvPr id="218" name="object 218"/>
          <p:cNvGrpSpPr/>
          <p:nvPr/>
        </p:nvGrpSpPr>
        <p:grpSpPr>
          <a:xfrm>
            <a:off x="10942290" y="3915992"/>
            <a:ext cx="216535" cy="201930"/>
            <a:chOff x="10942290" y="3915992"/>
            <a:chExt cx="216535" cy="201930"/>
          </a:xfrm>
        </p:grpSpPr>
        <p:pic>
          <p:nvPicPr>
            <p:cNvPr id="219" name="object 21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1034319" y="3915992"/>
              <a:ext cx="124392" cy="201910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942290" y="3992586"/>
              <a:ext cx="71872" cy="121630"/>
            </a:xfrm>
            <a:prstGeom prst="rect">
              <a:avLst/>
            </a:prstGeom>
          </p:spPr>
        </p:pic>
      </p:grpSp>
      <p:grpSp>
        <p:nvGrpSpPr>
          <p:cNvPr id="221" name="object 221"/>
          <p:cNvGrpSpPr/>
          <p:nvPr/>
        </p:nvGrpSpPr>
        <p:grpSpPr>
          <a:xfrm>
            <a:off x="3694765" y="4327655"/>
            <a:ext cx="266700" cy="125730"/>
            <a:chOff x="3694765" y="4327655"/>
            <a:chExt cx="266700" cy="125730"/>
          </a:xfrm>
        </p:grpSpPr>
        <p:pic>
          <p:nvPicPr>
            <p:cNvPr id="222" name="object 22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694765" y="4327655"/>
              <a:ext cx="130613" cy="12531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861431" y="4331341"/>
              <a:ext cx="99745" cy="121629"/>
            </a:xfrm>
            <a:prstGeom prst="rect">
              <a:avLst/>
            </a:prstGeom>
          </p:spPr>
        </p:pic>
      </p:grpSp>
      <p:pic>
        <p:nvPicPr>
          <p:cNvPr id="224" name="object 22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4153642" y="4247720"/>
            <a:ext cx="82583" cy="201564"/>
          </a:xfrm>
          <a:prstGeom prst="rect">
            <a:avLst/>
          </a:prstGeom>
        </p:spPr>
      </p:pic>
      <p:pic>
        <p:nvPicPr>
          <p:cNvPr id="225" name="object 225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006212" y="4327655"/>
            <a:ext cx="71871" cy="121630"/>
          </a:xfrm>
          <a:prstGeom prst="rect">
            <a:avLst/>
          </a:prstGeom>
        </p:spPr>
      </p:pic>
      <p:grpSp>
        <p:nvGrpSpPr>
          <p:cNvPr id="226" name="object 226"/>
          <p:cNvGrpSpPr/>
          <p:nvPr/>
        </p:nvGrpSpPr>
        <p:grpSpPr>
          <a:xfrm>
            <a:off x="4278036" y="4251060"/>
            <a:ext cx="262255" cy="201930"/>
            <a:chOff x="4278036" y="4251060"/>
            <a:chExt cx="262255" cy="201930"/>
          </a:xfrm>
        </p:grpSpPr>
        <p:pic>
          <p:nvPicPr>
            <p:cNvPr id="227" name="object 22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78036" y="4327655"/>
              <a:ext cx="100667" cy="121630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415445" y="4251060"/>
              <a:ext cx="124393" cy="201910"/>
            </a:xfrm>
            <a:prstGeom prst="rect">
              <a:avLst/>
            </a:prstGeom>
          </p:spPr>
        </p:pic>
      </p:grpSp>
      <p:sp>
        <p:nvSpPr>
          <p:cNvPr id="229" name="object 229"/>
          <p:cNvSpPr/>
          <p:nvPr/>
        </p:nvSpPr>
        <p:spPr>
          <a:xfrm>
            <a:off x="4584299" y="4285730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0" name="object 230"/>
          <p:cNvGrpSpPr/>
          <p:nvPr/>
        </p:nvGrpSpPr>
        <p:grpSpPr>
          <a:xfrm>
            <a:off x="4650988" y="4327655"/>
            <a:ext cx="382905" cy="185420"/>
            <a:chOff x="4650988" y="4327655"/>
            <a:chExt cx="382905" cy="185420"/>
          </a:xfrm>
        </p:grpSpPr>
        <p:pic>
          <p:nvPicPr>
            <p:cNvPr id="231" name="object 23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650988" y="4327655"/>
              <a:ext cx="100666" cy="121630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788167" y="4327655"/>
              <a:ext cx="124624" cy="184978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946539" y="4327770"/>
              <a:ext cx="86730" cy="125200"/>
            </a:xfrm>
            <a:prstGeom prst="rect">
              <a:avLst/>
            </a:prstGeom>
          </p:spPr>
        </p:pic>
      </p:grpSp>
      <p:sp>
        <p:nvSpPr>
          <p:cNvPr id="234" name="object 234"/>
          <p:cNvSpPr/>
          <p:nvPr/>
        </p:nvSpPr>
        <p:spPr>
          <a:xfrm>
            <a:off x="5078190" y="4429359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5" name="object 235"/>
          <p:cNvGrpSpPr/>
          <p:nvPr/>
        </p:nvGrpSpPr>
        <p:grpSpPr>
          <a:xfrm>
            <a:off x="5182658" y="4259238"/>
            <a:ext cx="393700" cy="194310"/>
            <a:chOff x="5182658" y="4259238"/>
            <a:chExt cx="393700" cy="194310"/>
          </a:xfrm>
        </p:grpSpPr>
        <p:sp>
          <p:nvSpPr>
            <p:cNvPr id="236" name="object 236"/>
            <p:cNvSpPr/>
            <p:nvPr/>
          </p:nvSpPr>
          <p:spPr>
            <a:xfrm>
              <a:off x="5182658" y="4259238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79" h="190500">
                  <a:moveTo>
                    <a:pt x="258923" y="0"/>
                  </a:moveTo>
                  <a:lnTo>
                    <a:pt x="239458" y="0"/>
                  </a:lnTo>
                  <a:lnTo>
                    <a:pt x="192119" y="167241"/>
                  </a:lnTo>
                  <a:lnTo>
                    <a:pt x="136257" y="0"/>
                  </a:lnTo>
                  <a:lnTo>
                    <a:pt x="122666" y="0"/>
                  </a:lnTo>
                  <a:lnTo>
                    <a:pt x="67034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7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89" y="190046"/>
                  </a:lnTo>
                  <a:lnTo>
                    <a:pt x="202486" y="190046"/>
                  </a:lnTo>
                  <a:lnTo>
                    <a:pt x="258923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452869" y="4327655"/>
              <a:ext cx="123242" cy="125315"/>
            </a:xfrm>
            <a:prstGeom prst="rect">
              <a:avLst/>
            </a:prstGeom>
          </p:spPr>
        </p:pic>
      </p:grpSp>
      <p:grpSp>
        <p:nvGrpSpPr>
          <p:cNvPr id="238" name="object 238"/>
          <p:cNvGrpSpPr/>
          <p:nvPr/>
        </p:nvGrpSpPr>
        <p:grpSpPr>
          <a:xfrm>
            <a:off x="5660999" y="4327655"/>
            <a:ext cx="253365" cy="125730"/>
            <a:chOff x="5660999" y="4327655"/>
            <a:chExt cx="253365" cy="125730"/>
          </a:xfrm>
        </p:grpSpPr>
        <p:pic>
          <p:nvPicPr>
            <p:cNvPr id="239" name="object 23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660999" y="4327655"/>
              <a:ext cx="104122" cy="125315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789885" y="4327655"/>
              <a:ext cx="124394" cy="125315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961388" y="425117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025428" y="425117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3" name="object 243"/>
          <p:cNvGrpSpPr/>
          <p:nvPr/>
        </p:nvGrpSpPr>
        <p:grpSpPr>
          <a:xfrm>
            <a:off x="6135885" y="4251060"/>
            <a:ext cx="378460" cy="201930"/>
            <a:chOff x="6135885" y="4251060"/>
            <a:chExt cx="378460" cy="201930"/>
          </a:xfrm>
        </p:grpSpPr>
        <p:sp>
          <p:nvSpPr>
            <p:cNvPr id="244" name="object 244"/>
            <p:cNvSpPr/>
            <p:nvPr/>
          </p:nvSpPr>
          <p:spPr>
            <a:xfrm>
              <a:off x="6135885" y="428722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5" name="object 24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229987" y="4251060"/>
              <a:ext cx="100666" cy="198224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6373155" y="4285730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427290" y="4327770"/>
              <a:ext cx="86730" cy="125200"/>
            </a:xfrm>
            <a:prstGeom prst="rect">
              <a:avLst/>
            </a:prstGeom>
          </p:spPr>
        </p:pic>
      </p:grpSp>
      <p:grpSp>
        <p:nvGrpSpPr>
          <p:cNvPr id="248" name="object 248"/>
          <p:cNvGrpSpPr/>
          <p:nvPr/>
        </p:nvGrpSpPr>
        <p:grpSpPr>
          <a:xfrm>
            <a:off x="6595293" y="4251176"/>
            <a:ext cx="838200" cy="201930"/>
            <a:chOff x="6595293" y="4251176"/>
            <a:chExt cx="838200" cy="201930"/>
          </a:xfrm>
        </p:grpSpPr>
        <p:pic>
          <p:nvPicPr>
            <p:cNvPr id="249" name="object 24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595293" y="4327655"/>
              <a:ext cx="258923" cy="125315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6882778" y="4251178"/>
              <a:ext cx="110489" cy="198120"/>
            </a:xfrm>
            <a:custGeom>
              <a:avLst/>
              <a:gdLst/>
              <a:ahLst/>
              <a:cxnLst/>
              <a:rect l="l" t="t" r="r" b="b"/>
              <a:pathLst>
                <a:path w="110490" h="198120">
                  <a:moveTo>
                    <a:pt x="35356" y="0"/>
                  </a:moveTo>
                  <a:lnTo>
                    <a:pt x="0" y="0"/>
                  </a:lnTo>
                  <a:lnTo>
                    <a:pt x="0" y="198107"/>
                  </a:lnTo>
                  <a:lnTo>
                    <a:pt x="35356" y="198107"/>
                  </a:lnTo>
                  <a:lnTo>
                    <a:pt x="35356" y="0"/>
                  </a:lnTo>
                  <a:close/>
                </a:path>
                <a:path w="110490" h="198120">
                  <a:moveTo>
                    <a:pt x="109994" y="0"/>
                  </a:moveTo>
                  <a:lnTo>
                    <a:pt x="74637" y="0"/>
                  </a:lnTo>
                  <a:lnTo>
                    <a:pt x="74637" y="198107"/>
                  </a:lnTo>
                  <a:lnTo>
                    <a:pt x="109994" y="198107"/>
                  </a:lnTo>
                  <a:lnTo>
                    <a:pt x="1099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1" name="object 25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21573" y="4327655"/>
              <a:ext cx="127158" cy="12531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167851" y="4287112"/>
              <a:ext cx="198454" cy="165858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7390954" y="4264882"/>
              <a:ext cx="42545" cy="184785"/>
            </a:xfrm>
            <a:custGeom>
              <a:avLst/>
              <a:gdLst/>
              <a:ahLst/>
              <a:cxnLst/>
              <a:rect l="l" t="t" r="r" b="b"/>
              <a:pathLst>
                <a:path w="42545" h="184785">
                  <a:moveTo>
                    <a:pt x="38700" y="66459"/>
                  </a:moveTo>
                  <a:lnTo>
                    <a:pt x="3340" y="66459"/>
                  </a:lnTo>
                  <a:lnTo>
                    <a:pt x="3340" y="184403"/>
                  </a:lnTo>
                  <a:lnTo>
                    <a:pt x="38700" y="184403"/>
                  </a:lnTo>
                  <a:lnTo>
                    <a:pt x="38700" y="66459"/>
                  </a:lnTo>
                  <a:close/>
                </a:path>
                <a:path w="42545" h="184785">
                  <a:moveTo>
                    <a:pt x="26836" y="0"/>
                  </a:moveTo>
                  <a:lnTo>
                    <a:pt x="15319" y="0"/>
                  </a:lnTo>
                  <a:lnTo>
                    <a:pt x="5758" y="5643"/>
                  </a:lnTo>
                  <a:lnTo>
                    <a:pt x="0" y="15088"/>
                  </a:lnTo>
                  <a:lnTo>
                    <a:pt x="0" y="26606"/>
                  </a:lnTo>
                  <a:lnTo>
                    <a:pt x="5758" y="36281"/>
                  </a:lnTo>
                  <a:lnTo>
                    <a:pt x="15319" y="41925"/>
                  </a:lnTo>
                  <a:lnTo>
                    <a:pt x="26836" y="41925"/>
                  </a:lnTo>
                  <a:lnTo>
                    <a:pt x="36281" y="36281"/>
                  </a:lnTo>
                  <a:lnTo>
                    <a:pt x="41925" y="26606"/>
                  </a:lnTo>
                  <a:lnTo>
                    <a:pt x="41925" y="15088"/>
                  </a:lnTo>
                  <a:lnTo>
                    <a:pt x="36281" y="5643"/>
                  </a:lnTo>
                  <a:lnTo>
                    <a:pt x="2683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4" name="object 254"/>
          <p:cNvGrpSpPr/>
          <p:nvPr/>
        </p:nvGrpSpPr>
        <p:grpSpPr>
          <a:xfrm>
            <a:off x="7469046" y="4327655"/>
            <a:ext cx="283845" cy="185420"/>
            <a:chOff x="7469046" y="4327655"/>
            <a:chExt cx="283845" cy="185420"/>
          </a:xfrm>
        </p:grpSpPr>
        <p:pic>
          <p:nvPicPr>
            <p:cNvPr id="255" name="object 25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617628" y="4327655"/>
              <a:ext cx="134990" cy="184978"/>
            </a:xfrm>
            <a:prstGeom prst="rect">
              <a:avLst/>
            </a:prstGeom>
          </p:spPr>
        </p:pic>
        <p:pic>
          <p:nvPicPr>
            <p:cNvPr id="256" name="object 25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469046" y="4327655"/>
              <a:ext cx="120823" cy="121630"/>
            </a:xfrm>
            <a:prstGeom prst="rect">
              <a:avLst/>
            </a:prstGeom>
          </p:spPr>
        </p:pic>
      </p:grpSp>
      <p:grpSp>
        <p:nvGrpSpPr>
          <p:cNvPr id="257" name="object 257"/>
          <p:cNvGrpSpPr/>
          <p:nvPr/>
        </p:nvGrpSpPr>
        <p:grpSpPr>
          <a:xfrm>
            <a:off x="7842229" y="4251176"/>
            <a:ext cx="560070" cy="201930"/>
            <a:chOff x="7842229" y="4251176"/>
            <a:chExt cx="560070" cy="201930"/>
          </a:xfrm>
        </p:grpSpPr>
        <p:pic>
          <p:nvPicPr>
            <p:cNvPr id="258" name="object 25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842229" y="4251176"/>
              <a:ext cx="134990" cy="201794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007166" y="4327655"/>
              <a:ext cx="134990" cy="125315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167496" y="4287112"/>
              <a:ext cx="234505" cy="165858"/>
            </a:xfrm>
            <a:prstGeom prst="rect">
              <a:avLst/>
            </a:prstGeom>
          </p:spPr>
        </p:pic>
      </p:grpSp>
      <p:sp>
        <p:nvSpPr>
          <p:cNvPr id="261" name="object 261"/>
          <p:cNvSpPr/>
          <p:nvPr/>
        </p:nvSpPr>
        <p:spPr>
          <a:xfrm>
            <a:off x="8453010" y="4429359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10" y="3225"/>
                </a:lnTo>
                <a:lnTo>
                  <a:pt x="0" y="8523"/>
                </a:lnTo>
                <a:lnTo>
                  <a:pt x="0" y="14973"/>
                </a:lnTo>
                <a:lnTo>
                  <a:pt x="3110" y="20387"/>
                </a:lnTo>
                <a:lnTo>
                  <a:pt x="8523" y="23611"/>
                </a:lnTo>
                <a:lnTo>
                  <a:pt x="11864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2" name="object 262"/>
          <p:cNvGrpSpPr/>
          <p:nvPr/>
        </p:nvGrpSpPr>
        <p:grpSpPr>
          <a:xfrm>
            <a:off x="8594220" y="4259238"/>
            <a:ext cx="299085" cy="194310"/>
            <a:chOff x="8594220" y="4259238"/>
            <a:chExt cx="299085" cy="194310"/>
          </a:xfrm>
        </p:grpSpPr>
        <p:pic>
          <p:nvPicPr>
            <p:cNvPr id="263" name="object 26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594220" y="4259238"/>
              <a:ext cx="138676" cy="190046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774361" y="4327655"/>
              <a:ext cx="71872" cy="121630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8869615" y="4429359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2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6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6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6" name="object 266"/>
          <p:cNvGrpSpPr/>
          <p:nvPr/>
        </p:nvGrpSpPr>
        <p:grpSpPr>
          <a:xfrm>
            <a:off x="8995967" y="4259238"/>
            <a:ext cx="267970" cy="194310"/>
            <a:chOff x="8995967" y="4259238"/>
            <a:chExt cx="267970" cy="194310"/>
          </a:xfrm>
        </p:grpSpPr>
        <p:pic>
          <p:nvPicPr>
            <p:cNvPr id="267" name="object 267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8995967" y="4259238"/>
              <a:ext cx="100322" cy="193732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139250" y="4327655"/>
              <a:ext cx="124394" cy="125315"/>
            </a:xfrm>
            <a:prstGeom prst="rect">
              <a:avLst/>
            </a:prstGeom>
          </p:spPr>
        </p:pic>
      </p:grpSp>
      <p:grpSp>
        <p:nvGrpSpPr>
          <p:cNvPr id="269" name="object 269"/>
          <p:cNvGrpSpPr/>
          <p:nvPr/>
        </p:nvGrpSpPr>
        <p:grpSpPr>
          <a:xfrm>
            <a:off x="9310754" y="4327655"/>
            <a:ext cx="260350" cy="125730"/>
            <a:chOff x="9310754" y="4327655"/>
            <a:chExt cx="260350" cy="125730"/>
          </a:xfrm>
        </p:grpSpPr>
        <p:pic>
          <p:nvPicPr>
            <p:cNvPr id="270" name="object 2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310754" y="4327655"/>
              <a:ext cx="100666" cy="121630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447587" y="4327655"/>
              <a:ext cx="123241" cy="125315"/>
            </a:xfrm>
            <a:prstGeom prst="rect">
              <a:avLst/>
            </a:prstGeom>
          </p:spPr>
        </p:pic>
      </p:grpSp>
      <p:grpSp>
        <p:nvGrpSpPr>
          <p:cNvPr id="272" name="object 272"/>
          <p:cNvGrpSpPr/>
          <p:nvPr/>
        </p:nvGrpSpPr>
        <p:grpSpPr>
          <a:xfrm>
            <a:off x="9659633" y="4251060"/>
            <a:ext cx="819785" cy="201930"/>
            <a:chOff x="9659633" y="4251060"/>
            <a:chExt cx="819785" cy="201930"/>
          </a:xfrm>
        </p:grpSpPr>
        <p:pic>
          <p:nvPicPr>
            <p:cNvPr id="273" name="object 27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659633" y="4255783"/>
              <a:ext cx="180601" cy="197187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71449" y="4327655"/>
              <a:ext cx="130613" cy="125315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0031318" y="4327655"/>
              <a:ext cx="130613" cy="125315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0191764" y="4251060"/>
              <a:ext cx="124394" cy="201910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354858" y="4327655"/>
              <a:ext cx="124394" cy="125315"/>
            </a:xfrm>
            <a:prstGeom prst="rect">
              <a:avLst/>
            </a:prstGeom>
          </p:spPr>
        </p:pic>
      </p:grpSp>
      <p:sp>
        <p:nvSpPr>
          <p:cNvPr id="278" name="object 278"/>
          <p:cNvSpPr/>
          <p:nvPr/>
        </p:nvSpPr>
        <p:spPr>
          <a:xfrm>
            <a:off x="10526361" y="425117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590400" y="4251176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0" name="object 280"/>
          <p:cNvGrpSpPr/>
          <p:nvPr/>
        </p:nvGrpSpPr>
        <p:grpSpPr>
          <a:xfrm>
            <a:off x="3701561" y="4586128"/>
            <a:ext cx="523240" cy="201930"/>
            <a:chOff x="3701561" y="4586128"/>
            <a:chExt cx="523240" cy="201930"/>
          </a:xfrm>
        </p:grpSpPr>
        <p:pic>
          <p:nvPicPr>
            <p:cNvPr id="281" name="object 2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701561" y="4666409"/>
              <a:ext cx="99745" cy="121629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32981" y="4662839"/>
              <a:ext cx="86730" cy="125200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48276" y="4662723"/>
              <a:ext cx="123242" cy="125315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100198" y="4586128"/>
              <a:ext cx="124394" cy="201910"/>
            </a:xfrm>
            <a:prstGeom prst="rect">
              <a:avLst/>
            </a:prstGeom>
          </p:spPr>
        </p:pic>
      </p:grpSp>
      <p:grpSp>
        <p:nvGrpSpPr>
          <p:cNvPr id="285" name="object 285"/>
          <p:cNvGrpSpPr/>
          <p:nvPr/>
        </p:nvGrpSpPr>
        <p:grpSpPr>
          <a:xfrm>
            <a:off x="4328600" y="4586128"/>
            <a:ext cx="368935" cy="201930"/>
            <a:chOff x="4328600" y="4586128"/>
            <a:chExt cx="368935" cy="201930"/>
          </a:xfrm>
        </p:grpSpPr>
        <p:pic>
          <p:nvPicPr>
            <p:cNvPr id="286" name="object 2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28600" y="4586128"/>
              <a:ext cx="100666" cy="198224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465433" y="4662723"/>
              <a:ext cx="123242" cy="125315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625418" y="4662723"/>
              <a:ext cx="71872" cy="121630"/>
            </a:xfrm>
            <a:prstGeom prst="rect">
              <a:avLst/>
            </a:prstGeom>
          </p:spPr>
        </p:pic>
      </p:grpSp>
      <p:sp>
        <p:nvSpPr>
          <p:cNvPr id="289" name="object 289"/>
          <p:cNvSpPr/>
          <p:nvPr/>
        </p:nvSpPr>
        <p:spPr>
          <a:xfrm>
            <a:off x="4780104" y="462079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0" name="object 290"/>
          <p:cNvGrpSpPr/>
          <p:nvPr/>
        </p:nvGrpSpPr>
        <p:grpSpPr>
          <a:xfrm>
            <a:off x="4846793" y="4586128"/>
            <a:ext cx="641350" cy="201930"/>
            <a:chOff x="4846793" y="4586128"/>
            <a:chExt cx="641350" cy="201930"/>
          </a:xfrm>
        </p:grpSpPr>
        <p:pic>
          <p:nvPicPr>
            <p:cNvPr id="291" name="object 29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846793" y="4662723"/>
              <a:ext cx="100667" cy="121630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983512" y="4662723"/>
              <a:ext cx="104122" cy="125315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121474" y="4662723"/>
              <a:ext cx="213428" cy="125315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363582" y="4586128"/>
              <a:ext cx="124394" cy="201910"/>
            </a:xfrm>
            <a:prstGeom prst="rect">
              <a:avLst/>
            </a:prstGeom>
          </p:spPr>
        </p:pic>
      </p:grpSp>
      <p:sp>
        <p:nvSpPr>
          <p:cNvPr id="295" name="object 295"/>
          <p:cNvSpPr/>
          <p:nvPr/>
        </p:nvSpPr>
        <p:spPr>
          <a:xfrm>
            <a:off x="5532435" y="4620798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6" name="object 296"/>
          <p:cNvGrpSpPr/>
          <p:nvPr/>
        </p:nvGrpSpPr>
        <p:grpSpPr>
          <a:xfrm>
            <a:off x="5599124" y="4586244"/>
            <a:ext cx="341630" cy="201930"/>
            <a:chOff x="5599124" y="4586244"/>
            <a:chExt cx="341630" cy="201930"/>
          </a:xfrm>
        </p:grpSpPr>
        <p:pic>
          <p:nvPicPr>
            <p:cNvPr id="297" name="object 297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599124" y="4586244"/>
              <a:ext cx="124386" cy="201794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5762219" y="458624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9" name="object 29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17275" y="4662723"/>
              <a:ext cx="123242" cy="125315"/>
            </a:xfrm>
            <a:prstGeom prst="rect">
              <a:avLst/>
            </a:prstGeom>
          </p:spPr>
        </p:pic>
      </p:grpSp>
      <p:pic>
        <p:nvPicPr>
          <p:cNvPr id="300" name="object 300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6025520" y="4586244"/>
            <a:ext cx="1560916" cy="201794"/>
          </a:xfrm>
          <a:prstGeom prst="rect">
            <a:avLst/>
          </a:prstGeom>
        </p:spPr>
      </p:pic>
      <p:sp>
        <p:nvSpPr>
          <p:cNvPr id="301" name="object 301"/>
          <p:cNvSpPr/>
          <p:nvPr/>
        </p:nvSpPr>
        <p:spPr>
          <a:xfrm>
            <a:off x="7633544" y="458624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2" name="object 302"/>
          <p:cNvGrpSpPr/>
          <p:nvPr/>
        </p:nvGrpSpPr>
        <p:grpSpPr>
          <a:xfrm>
            <a:off x="7741928" y="4586244"/>
            <a:ext cx="268605" cy="201930"/>
            <a:chOff x="7741928" y="4586244"/>
            <a:chExt cx="268605" cy="201930"/>
          </a:xfrm>
        </p:grpSpPr>
        <p:pic>
          <p:nvPicPr>
            <p:cNvPr id="303" name="object 30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41928" y="4662839"/>
              <a:ext cx="86730" cy="125200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7866208" y="4586244"/>
              <a:ext cx="88688" cy="198108"/>
            </a:xfrm>
            <a:prstGeom prst="rect">
              <a:avLst/>
            </a:prstGeom>
          </p:spPr>
        </p:pic>
        <p:sp>
          <p:nvSpPr>
            <p:cNvPr id="305" name="object 305"/>
            <p:cNvSpPr/>
            <p:nvPr/>
          </p:nvSpPr>
          <p:spPr>
            <a:xfrm>
              <a:off x="7988183" y="462079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6" name="object 306"/>
          <p:cNvSpPr/>
          <p:nvPr/>
        </p:nvSpPr>
        <p:spPr>
          <a:xfrm>
            <a:off x="8054872" y="458624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7" name="object 307"/>
          <p:cNvGrpSpPr/>
          <p:nvPr/>
        </p:nvGrpSpPr>
        <p:grpSpPr>
          <a:xfrm>
            <a:off x="8118912" y="4586244"/>
            <a:ext cx="138430" cy="201930"/>
            <a:chOff x="8118912" y="4586244"/>
            <a:chExt cx="138430" cy="201930"/>
          </a:xfrm>
        </p:grpSpPr>
        <p:sp>
          <p:nvSpPr>
            <p:cNvPr id="308" name="object 308"/>
            <p:cNvSpPr/>
            <p:nvPr/>
          </p:nvSpPr>
          <p:spPr>
            <a:xfrm>
              <a:off x="8118912" y="458624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170397" y="4662839"/>
              <a:ext cx="86730" cy="125200"/>
            </a:xfrm>
            <a:prstGeom prst="rect">
              <a:avLst/>
            </a:prstGeom>
          </p:spPr>
        </p:pic>
      </p:grpSp>
      <p:grpSp>
        <p:nvGrpSpPr>
          <p:cNvPr id="310" name="object 310"/>
          <p:cNvGrpSpPr/>
          <p:nvPr/>
        </p:nvGrpSpPr>
        <p:grpSpPr>
          <a:xfrm>
            <a:off x="8341093" y="4622295"/>
            <a:ext cx="215900" cy="166370"/>
            <a:chOff x="8341093" y="4622295"/>
            <a:chExt cx="215900" cy="166370"/>
          </a:xfrm>
        </p:grpSpPr>
        <p:sp>
          <p:nvSpPr>
            <p:cNvPr id="311" name="object 311"/>
            <p:cNvSpPr/>
            <p:nvPr/>
          </p:nvSpPr>
          <p:spPr>
            <a:xfrm>
              <a:off x="8341093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426212" y="4662723"/>
              <a:ext cx="130613" cy="125315"/>
            </a:xfrm>
            <a:prstGeom prst="rect">
              <a:avLst/>
            </a:prstGeom>
          </p:spPr>
        </p:pic>
      </p:grpSp>
      <p:grpSp>
        <p:nvGrpSpPr>
          <p:cNvPr id="313" name="object 313"/>
          <p:cNvGrpSpPr/>
          <p:nvPr/>
        </p:nvGrpSpPr>
        <p:grpSpPr>
          <a:xfrm>
            <a:off x="8651964" y="4586128"/>
            <a:ext cx="755650" cy="201930"/>
            <a:chOff x="8651964" y="4586128"/>
            <a:chExt cx="755650" cy="201930"/>
          </a:xfrm>
        </p:grpSpPr>
        <p:pic>
          <p:nvPicPr>
            <p:cNvPr id="314" name="object 31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51964" y="4662723"/>
              <a:ext cx="213428" cy="125315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893380" y="4662723"/>
              <a:ext cx="104122" cy="125315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022727" y="4662723"/>
              <a:ext cx="130613" cy="125315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191120" y="4662723"/>
              <a:ext cx="71872" cy="121630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9283148" y="4586128"/>
              <a:ext cx="124394" cy="201910"/>
            </a:xfrm>
            <a:prstGeom prst="rect">
              <a:avLst/>
            </a:prstGeom>
          </p:spPr>
        </p:pic>
      </p:grpSp>
      <p:grpSp>
        <p:nvGrpSpPr>
          <p:cNvPr id="319" name="object 319"/>
          <p:cNvGrpSpPr/>
          <p:nvPr/>
        </p:nvGrpSpPr>
        <p:grpSpPr>
          <a:xfrm>
            <a:off x="9492775" y="4586128"/>
            <a:ext cx="597535" cy="201930"/>
            <a:chOff x="9492775" y="4586128"/>
            <a:chExt cx="597535" cy="201930"/>
          </a:xfrm>
        </p:grpSpPr>
        <p:pic>
          <p:nvPicPr>
            <p:cNvPr id="320" name="object 32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92775" y="4666409"/>
              <a:ext cx="210548" cy="117943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733156" y="4586128"/>
              <a:ext cx="100666" cy="198224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870565" y="4662723"/>
              <a:ext cx="124394" cy="125315"/>
            </a:xfrm>
            <a:prstGeom prst="rect">
              <a:avLst/>
            </a:prstGeom>
          </p:spPr>
        </p:pic>
        <p:sp>
          <p:nvSpPr>
            <p:cNvPr id="323" name="object 323"/>
            <p:cNvSpPr/>
            <p:nvPr/>
          </p:nvSpPr>
          <p:spPr>
            <a:xfrm>
              <a:off x="10030066" y="462229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4" name="object 324"/>
          <p:cNvGrpSpPr/>
          <p:nvPr/>
        </p:nvGrpSpPr>
        <p:grpSpPr>
          <a:xfrm>
            <a:off x="10168512" y="4586128"/>
            <a:ext cx="384810" cy="201930"/>
            <a:chOff x="10168512" y="4586128"/>
            <a:chExt cx="384810" cy="201930"/>
          </a:xfrm>
        </p:grpSpPr>
        <p:pic>
          <p:nvPicPr>
            <p:cNvPr id="325" name="object 32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168512" y="4662839"/>
              <a:ext cx="86730" cy="12520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292791" y="4586128"/>
              <a:ext cx="100667" cy="198224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429625" y="4662723"/>
              <a:ext cx="123242" cy="125315"/>
            </a:xfrm>
            <a:prstGeom prst="rect">
              <a:avLst/>
            </a:prstGeom>
          </p:spPr>
        </p:pic>
      </p:grpSp>
      <p:grpSp>
        <p:nvGrpSpPr>
          <p:cNvPr id="328" name="object 328"/>
          <p:cNvGrpSpPr/>
          <p:nvPr/>
        </p:nvGrpSpPr>
        <p:grpSpPr>
          <a:xfrm>
            <a:off x="10634298" y="4662723"/>
            <a:ext cx="480059" cy="125730"/>
            <a:chOff x="10634298" y="4662723"/>
            <a:chExt cx="480059" cy="125730"/>
          </a:xfrm>
        </p:grpSpPr>
        <p:pic>
          <p:nvPicPr>
            <p:cNvPr id="329" name="object 32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634298" y="4662839"/>
              <a:ext cx="86730" cy="125200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750169" y="4662723"/>
              <a:ext cx="124394" cy="125315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0903473" y="4666409"/>
              <a:ext cx="210548" cy="117943"/>
            </a:xfrm>
            <a:prstGeom prst="rect">
              <a:avLst/>
            </a:prstGeom>
          </p:spPr>
        </p:pic>
      </p:grpSp>
      <p:grpSp>
        <p:nvGrpSpPr>
          <p:cNvPr id="332" name="object 332"/>
          <p:cNvGrpSpPr/>
          <p:nvPr/>
        </p:nvGrpSpPr>
        <p:grpSpPr>
          <a:xfrm>
            <a:off x="3693269" y="4921197"/>
            <a:ext cx="354330" cy="201930"/>
            <a:chOff x="3693269" y="4921197"/>
            <a:chExt cx="354330" cy="201930"/>
          </a:xfrm>
        </p:grpSpPr>
        <p:sp>
          <p:nvSpPr>
            <p:cNvPr id="333" name="object 333"/>
            <p:cNvSpPr/>
            <p:nvPr/>
          </p:nvSpPr>
          <p:spPr>
            <a:xfrm>
              <a:off x="3693269" y="495736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787370" y="4921197"/>
              <a:ext cx="100666" cy="198224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924204" y="4997791"/>
              <a:ext cx="123242" cy="125315"/>
            </a:xfrm>
            <a:prstGeom prst="rect">
              <a:avLst/>
            </a:prstGeom>
          </p:spPr>
        </p:pic>
      </p:grpSp>
      <p:grpSp>
        <p:nvGrpSpPr>
          <p:cNvPr id="336" name="object 336"/>
          <p:cNvGrpSpPr/>
          <p:nvPr/>
        </p:nvGrpSpPr>
        <p:grpSpPr>
          <a:xfrm>
            <a:off x="4122635" y="4955866"/>
            <a:ext cx="260350" cy="163830"/>
            <a:chOff x="4122635" y="4955866"/>
            <a:chExt cx="260350" cy="163830"/>
          </a:xfrm>
        </p:grpSpPr>
        <p:pic>
          <p:nvPicPr>
            <p:cNvPr id="337" name="object 33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122635" y="5001478"/>
              <a:ext cx="210548" cy="117943"/>
            </a:xfrm>
            <a:prstGeom prst="rect">
              <a:avLst/>
            </a:prstGeom>
          </p:spPr>
        </p:pic>
        <p:sp>
          <p:nvSpPr>
            <p:cNvPr id="338" name="object 338"/>
            <p:cNvSpPr/>
            <p:nvPr/>
          </p:nvSpPr>
          <p:spPr>
            <a:xfrm>
              <a:off x="4360366" y="495586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9" name="object 339"/>
          <p:cNvGrpSpPr/>
          <p:nvPr/>
        </p:nvGrpSpPr>
        <p:grpSpPr>
          <a:xfrm>
            <a:off x="4427056" y="4921197"/>
            <a:ext cx="180340" cy="201930"/>
            <a:chOff x="4427056" y="4921197"/>
            <a:chExt cx="180340" cy="201930"/>
          </a:xfrm>
        </p:grpSpPr>
        <p:sp>
          <p:nvSpPr>
            <p:cNvPr id="340" name="object 340"/>
            <p:cNvSpPr/>
            <p:nvPr/>
          </p:nvSpPr>
          <p:spPr>
            <a:xfrm>
              <a:off x="4427056" y="492131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1" name="object 34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4482687" y="4921197"/>
              <a:ext cx="124394" cy="201910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4701989" y="4921197"/>
            <a:ext cx="303530" cy="201930"/>
            <a:chOff x="4701989" y="4921197"/>
            <a:chExt cx="303530" cy="201930"/>
          </a:xfrm>
        </p:grpSpPr>
        <p:pic>
          <p:nvPicPr>
            <p:cNvPr id="343" name="object 34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701989" y="4997791"/>
              <a:ext cx="104122" cy="125315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840320" y="4921197"/>
              <a:ext cx="100667" cy="198224"/>
            </a:xfrm>
            <a:prstGeom prst="rect">
              <a:avLst/>
            </a:prstGeom>
          </p:spPr>
        </p:pic>
        <p:sp>
          <p:nvSpPr>
            <p:cNvPr id="345" name="object 345"/>
            <p:cNvSpPr/>
            <p:nvPr/>
          </p:nvSpPr>
          <p:spPr>
            <a:xfrm>
              <a:off x="4983489" y="495586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6" name="object 346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5050178" y="4997791"/>
            <a:ext cx="181408" cy="121630"/>
          </a:xfrm>
          <a:prstGeom prst="rect">
            <a:avLst/>
          </a:prstGeom>
        </p:spPr>
      </p:pic>
      <p:grpSp>
        <p:nvGrpSpPr>
          <p:cNvPr id="347" name="object 347"/>
          <p:cNvGrpSpPr/>
          <p:nvPr/>
        </p:nvGrpSpPr>
        <p:grpSpPr>
          <a:xfrm>
            <a:off x="5276851" y="4997791"/>
            <a:ext cx="279400" cy="181610"/>
            <a:chOff x="5276851" y="4997791"/>
            <a:chExt cx="279400" cy="181610"/>
          </a:xfrm>
        </p:grpSpPr>
        <p:pic>
          <p:nvPicPr>
            <p:cNvPr id="348" name="object 34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76851" y="4997791"/>
              <a:ext cx="124386" cy="181523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431538" y="4997791"/>
              <a:ext cx="124394" cy="125315"/>
            </a:xfrm>
            <a:prstGeom prst="rect">
              <a:avLst/>
            </a:prstGeom>
          </p:spPr>
        </p:pic>
      </p:grpSp>
      <p:grpSp>
        <p:nvGrpSpPr>
          <p:cNvPr id="350" name="object 350"/>
          <p:cNvGrpSpPr/>
          <p:nvPr/>
        </p:nvGrpSpPr>
        <p:grpSpPr>
          <a:xfrm>
            <a:off x="5603040" y="4997791"/>
            <a:ext cx="657860" cy="125730"/>
            <a:chOff x="5603040" y="4997791"/>
            <a:chExt cx="657860" cy="125730"/>
          </a:xfrm>
        </p:grpSpPr>
        <p:pic>
          <p:nvPicPr>
            <p:cNvPr id="351" name="object 351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603040" y="4997791"/>
              <a:ext cx="100667" cy="121630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733309" y="5001478"/>
              <a:ext cx="117943" cy="117943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875556" y="4997791"/>
              <a:ext cx="123242" cy="125315"/>
            </a:xfrm>
            <a:prstGeom prst="rect">
              <a:avLst/>
            </a:prstGeom>
          </p:spPr>
        </p:pic>
        <p:pic>
          <p:nvPicPr>
            <p:cNvPr id="354" name="object 35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026902" y="4997791"/>
              <a:ext cx="123241" cy="125315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173872" y="4997907"/>
              <a:ext cx="86729" cy="125200"/>
            </a:xfrm>
            <a:prstGeom prst="rect">
              <a:avLst/>
            </a:prstGeom>
          </p:spPr>
        </p:pic>
      </p:grpSp>
      <p:grpSp>
        <p:nvGrpSpPr>
          <p:cNvPr id="356" name="object 356"/>
          <p:cNvGrpSpPr/>
          <p:nvPr/>
        </p:nvGrpSpPr>
        <p:grpSpPr>
          <a:xfrm>
            <a:off x="6346641" y="4921197"/>
            <a:ext cx="350520" cy="201930"/>
            <a:chOff x="6346641" y="4921197"/>
            <a:chExt cx="350520" cy="201930"/>
          </a:xfrm>
        </p:grpSpPr>
        <p:pic>
          <p:nvPicPr>
            <p:cNvPr id="357" name="object 357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6346641" y="4921197"/>
              <a:ext cx="124393" cy="201910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09160" y="4997791"/>
              <a:ext cx="130613" cy="125315"/>
            </a:xfrm>
            <a:prstGeom prst="rect">
              <a:avLst/>
            </a:prstGeom>
          </p:spPr>
        </p:pic>
        <p:sp>
          <p:nvSpPr>
            <p:cNvPr id="359" name="object 359"/>
            <p:cNvSpPr/>
            <p:nvPr/>
          </p:nvSpPr>
          <p:spPr>
            <a:xfrm>
              <a:off x="6674903" y="495586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0" name="object 360"/>
          <p:cNvGrpSpPr/>
          <p:nvPr/>
        </p:nvGrpSpPr>
        <p:grpSpPr>
          <a:xfrm>
            <a:off x="6741593" y="4997791"/>
            <a:ext cx="262255" cy="185420"/>
            <a:chOff x="6741593" y="4997791"/>
            <a:chExt cx="262255" cy="185420"/>
          </a:xfrm>
        </p:grpSpPr>
        <p:pic>
          <p:nvPicPr>
            <p:cNvPr id="361" name="object 36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741593" y="4997791"/>
              <a:ext cx="100666" cy="121630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878771" y="4997791"/>
              <a:ext cx="124624" cy="184978"/>
            </a:xfrm>
            <a:prstGeom prst="rect">
              <a:avLst/>
            </a:prstGeom>
          </p:spPr>
        </p:pic>
      </p:grpSp>
      <p:sp>
        <p:nvSpPr>
          <p:cNvPr id="363" name="object 363"/>
          <p:cNvSpPr/>
          <p:nvPr/>
        </p:nvSpPr>
        <p:spPr>
          <a:xfrm>
            <a:off x="7104754" y="4955866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4" name="object 36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7171443" y="4997791"/>
            <a:ext cx="100666" cy="121630"/>
          </a:xfrm>
          <a:prstGeom prst="rect">
            <a:avLst/>
          </a:prstGeom>
        </p:spPr>
      </p:pic>
      <p:grpSp>
        <p:nvGrpSpPr>
          <p:cNvPr id="365" name="object 365"/>
          <p:cNvGrpSpPr/>
          <p:nvPr/>
        </p:nvGrpSpPr>
        <p:grpSpPr>
          <a:xfrm>
            <a:off x="7363678" y="4921197"/>
            <a:ext cx="354330" cy="201930"/>
            <a:chOff x="7363678" y="4921197"/>
            <a:chExt cx="354330" cy="201930"/>
          </a:xfrm>
        </p:grpSpPr>
        <p:sp>
          <p:nvSpPr>
            <p:cNvPr id="366" name="object 366"/>
            <p:cNvSpPr/>
            <p:nvPr/>
          </p:nvSpPr>
          <p:spPr>
            <a:xfrm>
              <a:off x="7363678" y="495736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" name="object 36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457780" y="4921197"/>
              <a:ext cx="100667" cy="198224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94614" y="4997791"/>
              <a:ext cx="123241" cy="125315"/>
            </a:xfrm>
            <a:prstGeom prst="rect">
              <a:avLst/>
            </a:prstGeom>
          </p:spPr>
        </p:pic>
      </p:grpSp>
      <p:grpSp>
        <p:nvGrpSpPr>
          <p:cNvPr id="369" name="object 369"/>
          <p:cNvGrpSpPr/>
          <p:nvPr/>
        </p:nvGrpSpPr>
        <p:grpSpPr>
          <a:xfrm>
            <a:off x="7802398" y="4917857"/>
            <a:ext cx="767715" cy="205740"/>
            <a:chOff x="7802398" y="4917857"/>
            <a:chExt cx="767715" cy="205740"/>
          </a:xfrm>
        </p:grpSpPr>
        <p:pic>
          <p:nvPicPr>
            <p:cNvPr id="370" name="object 37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802398" y="4917857"/>
              <a:ext cx="212160" cy="205250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052338" y="4997792"/>
              <a:ext cx="213428" cy="125315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289493" y="4997907"/>
              <a:ext cx="86730" cy="125200"/>
            </a:xfrm>
            <a:prstGeom prst="rect">
              <a:avLst/>
            </a:prstGeom>
          </p:spPr>
        </p:pic>
        <p:sp>
          <p:nvSpPr>
            <p:cNvPr id="373" name="object 373"/>
            <p:cNvSpPr/>
            <p:nvPr/>
          </p:nvSpPr>
          <p:spPr>
            <a:xfrm>
              <a:off x="8401332" y="495736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82879" y="4997907"/>
              <a:ext cx="86730" cy="125200"/>
            </a:xfrm>
            <a:prstGeom prst="rect">
              <a:avLst/>
            </a:prstGeom>
          </p:spPr>
        </p:pic>
      </p:grpSp>
      <p:grpSp>
        <p:nvGrpSpPr>
          <p:cNvPr id="375" name="object 375"/>
          <p:cNvGrpSpPr/>
          <p:nvPr/>
        </p:nvGrpSpPr>
        <p:grpSpPr>
          <a:xfrm>
            <a:off x="8655074" y="4917857"/>
            <a:ext cx="225425" cy="205740"/>
            <a:chOff x="8655074" y="4917857"/>
            <a:chExt cx="225425" cy="205740"/>
          </a:xfrm>
        </p:grpSpPr>
        <p:pic>
          <p:nvPicPr>
            <p:cNvPr id="376" name="object 3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55074" y="4997792"/>
              <a:ext cx="130613" cy="125315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813331" y="4917857"/>
              <a:ext cx="66688" cy="201564"/>
            </a:xfrm>
            <a:prstGeom prst="rect">
              <a:avLst/>
            </a:prstGeom>
          </p:spPr>
        </p:pic>
      </p:grpSp>
      <p:grpSp>
        <p:nvGrpSpPr>
          <p:cNvPr id="378" name="object 378"/>
          <p:cNvGrpSpPr/>
          <p:nvPr/>
        </p:nvGrpSpPr>
        <p:grpSpPr>
          <a:xfrm>
            <a:off x="8955577" y="4925920"/>
            <a:ext cx="561975" cy="197485"/>
            <a:chOff x="8955577" y="4925920"/>
            <a:chExt cx="561975" cy="197485"/>
          </a:xfrm>
        </p:grpSpPr>
        <p:pic>
          <p:nvPicPr>
            <p:cNvPr id="379" name="object 37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8955577" y="4925920"/>
              <a:ext cx="180602" cy="197187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9167392" y="4997791"/>
              <a:ext cx="130613" cy="125315"/>
            </a:xfrm>
            <a:prstGeom prst="rect">
              <a:avLst/>
            </a:prstGeom>
          </p:spPr>
        </p:pic>
        <p:pic>
          <p:nvPicPr>
            <p:cNvPr id="381" name="object 381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335786" y="4997791"/>
              <a:ext cx="181408" cy="121630"/>
            </a:xfrm>
            <a:prstGeom prst="rect">
              <a:avLst/>
            </a:prstGeom>
          </p:spPr>
        </p:pic>
      </p:grpSp>
      <p:grpSp>
        <p:nvGrpSpPr>
          <p:cNvPr id="382" name="object 382"/>
          <p:cNvGrpSpPr/>
          <p:nvPr/>
        </p:nvGrpSpPr>
        <p:grpSpPr>
          <a:xfrm>
            <a:off x="9562459" y="4921312"/>
            <a:ext cx="344170" cy="226695"/>
            <a:chOff x="9562459" y="4921312"/>
            <a:chExt cx="344170" cy="226695"/>
          </a:xfrm>
        </p:grpSpPr>
        <p:pic>
          <p:nvPicPr>
            <p:cNvPr id="383" name="object 38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62459" y="4921312"/>
              <a:ext cx="124386" cy="201794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716569" y="4997791"/>
              <a:ext cx="123242" cy="125315"/>
            </a:xfrm>
            <a:prstGeom prst="rect">
              <a:avLst/>
            </a:prstGeom>
          </p:spPr>
        </p:pic>
        <p:sp>
          <p:nvSpPr>
            <p:cNvPr id="385" name="object 385"/>
            <p:cNvSpPr/>
            <p:nvPr/>
          </p:nvSpPr>
          <p:spPr>
            <a:xfrm>
              <a:off x="9882198" y="5099495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6" y="41810"/>
                  </a:lnTo>
                  <a:lnTo>
                    <a:pt x="1613" y="44229"/>
                  </a:lnTo>
                  <a:lnTo>
                    <a:pt x="5989" y="47914"/>
                  </a:lnTo>
                  <a:lnTo>
                    <a:pt x="13821" y="41695"/>
                  </a:lnTo>
                  <a:lnTo>
                    <a:pt x="24418" y="22575"/>
                  </a:lnTo>
                  <a:lnTo>
                    <a:pt x="24418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6" name="object 386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9992195" y="4929346"/>
            <a:ext cx="266756" cy="193761"/>
          </a:xfrm>
          <a:prstGeom prst="rect">
            <a:avLst/>
          </a:prstGeom>
        </p:spPr>
      </p:pic>
      <p:grpSp>
        <p:nvGrpSpPr>
          <p:cNvPr id="387" name="object 387"/>
          <p:cNvGrpSpPr/>
          <p:nvPr/>
        </p:nvGrpSpPr>
        <p:grpSpPr>
          <a:xfrm>
            <a:off x="10306060" y="4997791"/>
            <a:ext cx="397510" cy="125730"/>
            <a:chOff x="10306060" y="4997791"/>
            <a:chExt cx="397510" cy="125730"/>
          </a:xfrm>
        </p:grpSpPr>
        <p:pic>
          <p:nvPicPr>
            <p:cNvPr id="388" name="object 38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306060" y="4997791"/>
              <a:ext cx="100667" cy="121630"/>
            </a:xfrm>
            <a:prstGeom prst="rect">
              <a:avLst/>
            </a:prstGeom>
          </p:spPr>
        </p:pic>
        <p:pic>
          <p:nvPicPr>
            <p:cNvPr id="389" name="object 389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436328" y="5001478"/>
              <a:ext cx="117943" cy="117943"/>
            </a:xfrm>
            <a:prstGeom prst="rect">
              <a:avLst/>
            </a:prstGeom>
          </p:spPr>
        </p:pic>
        <p:pic>
          <p:nvPicPr>
            <p:cNvPr id="390" name="object 3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579151" y="4997791"/>
              <a:ext cx="124394" cy="125315"/>
            </a:xfrm>
            <a:prstGeom prst="rect">
              <a:avLst/>
            </a:prstGeom>
          </p:spPr>
        </p:pic>
      </p:grpSp>
      <p:grpSp>
        <p:nvGrpSpPr>
          <p:cNvPr id="391" name="object 391"/>
          <p:cNvGrpSpPr/>
          <p:nvPr/>
        </p:nvGrpSpPr>
        <p:grpSpPr>
          <a:xfrm>
            <a:off x="10750654" y="4955866"/>
            <a:ext cx="326390" cy="167640"/>
            <a:chOff x="10750654" y="4955866"/>
            <a:chExt cx="326390" cy="167640"/>
          </a:xfrm>
        </p:grpSpPr>
        <p:pic>
          <p:nvPicPr>
            <p:cNvPr id="392" name="object 39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750654" y="4997791"/>
              <a:ext cx="100667" cy="121630"/>
            </a:xfrm>
            <a:prstGeom prst="rect">
              <a:avLst/>
            </a:prstGeom>
          </p:spPr>
        </p:pic>
        <p:sp>
          <p:nvSpPr>
            <p:cNvPr id="393" name="object 393"/>
            <p:cNvSpPr/>
            <p:nvPr/>
          </p:nvSpPr>
          <p:spPr>
            <a:xfrm>
              <a:off x="10893822" y="495586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4" name="object 39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952104" y="4997791"/>
              <a:ext cx="124394" cy="125315"/>
            </a:xfrm>
            <a:prstGeom prst="rect">
              <a:avLst/>
            </a:prstGeom>
          </p:spPr>
        </p:pic>
      </p:grpSp>
      <p:sp>
        <p:nvSpPr>
          <p:cNvPr id="395" name="object 395"/>
          <p:cNvSpPr/>
          <p:nvPr/>
        </p:nvSpPr>
        <p:spPr>
          <a:xfrm>
            <a:off x="11130977" y="509949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7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2" y="23611"/>
                </a:lnTo>
                <a:lnTo>
                  <a:pt x="15087" y="23611"/>
                </a:lnTo>
                <a:lnTo>
                  <a:pt x="20385" y="20387"/>
                </a:lnTo>
                <a:lnTo>
                  <a:pt x="23495" y="14973"/>
                </a:lnTo>
                <a:lnTo>
                  <a:pt x="23495" y="8523"/>
                </a:lnTo>
                <a:lnTo>
                  <a:pt x="20385" y="3225"/>
                </a:lnTo>
                <a:lnTo>
                  <a:pt x="1508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6" name="object 396"/>
          <p:cNvGrpSpPr/>
          <p:nvPr/>
        </p:nvGrpSpPr>
        <p:grpSpPr>
          <a:xfrm>
            <a:off x="3693614" y="5256265"/>
            <a:ext cx="425450" cy="201930"/>
            <a:chOff x="3693614" y="5256265"/>
            <a:chExt cx="425450" cy="201930"/>
          </a:xfrm>
        </p:grpSpPr>
        <p:pic>
          <p:nvPicPr>
            <p:cNvPr id="397" name="object 397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693614" y="5260988"/>
              <a:ext cx="124624" cy="197187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58782" y="5256265"/>
              <a:ext cx="100667" cy="198224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95615" y="5332860"/>
              <a:ext cx="123242" cy="125315"/>
            </a:xfrm>
            <a:prstGeom prst="rect">
              <a:avLst/>
            </a:prstGeom>
          </p:spPr>
        </p:pic>
      </p:grpSp>
      <p:pic>
        <p:nvPicPr>
          <p:cNvPr id="400" name="object 400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4204436" y="5332860"/>
            <a:ext cx="124394" cy="125315"/>
          </a:xfrm>
          <a:prstGeom prst="rect">
            <a:avLst/>
          </a:prstGeom>
        </p:spPr>
      </p:pic>
      <p:grpSp>
        <p:nvGrpSpPr>
          <p:cNvPr id="401" name="object 401"/>
          <p:cNvGrpSpPr/>
          <p:nvPr/>
        </p:nvGrpSpPr>
        <p:grpSpPr>
          <a:xfrm>
            <a:off x="4375939" y="5256381"/>
            <a:ext cx="297815" cy="201930"/>
            <a:chOff x="4375939" y="5256381"/>
            <a:chExt cx="297815" cy="201930"/>
          </a:xfrm>
        </p:grpSpPr>
        <p:sp>
          <p:nvSpPr>
            <p:cNvPr id="402" name="object 402"/>
            <p:cNvSpPr/>
            <p:nvPr/>
          </p:nvSpPr>
          <p:spPr>
            <a:xfrm>
              <a:off x="4375939" y="5256381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3" name="object 40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427424" y="5332976"/>
              <a:ext cx="86730" cy="125200"/>
            </a:xfrm>
            <a:prstGeom prst="rect">
              <a:avLst/>
            </a:prstGeom>
          </p:spPr>
        </p:pic>
        <p:pic>
          <p:nvPicPr>
            <p:cNvPr id="404" name="object 404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42719" y="5332860"/>
              <a:ext cx="130613" cy="125315"/>
            </a:xfrm>
            <a:prstGeom prst="rect">
              <a:avLst/>
            </a:prstGeom>
          </p:spPr>
        </p:pic>
      </p:grpSp>
      <p:grpSp>
        <p:nvGrpSpPr>
          <p:cNvPr id="405" name="object 405"/>
          <p:cNvGrpSpPr/>
          <p:nvPr/>
        </p:nvGrpSpPr>
        <p:grpSpPr>
          <a:xfrm>
            <a:off x="4757990" y="5292432"/>
            <a:ext cx="215900" cy="166370"/>
            <a:chOff x="4757990" y="5292432"/>
            <a:chExt cx="215900" cy="166370"/>
          </a:xfrm>
        </p:grpSpPr>
        <p:sp>
          <p:nvSpPr>
            <p:cNvPr id="406" name="object 406"/>
            <p:cNvSpPr/>
            <p:nvPr/>
          </p:nvSpPr>
          <p:spPr>
            <a:xfrm>
              <a:off x="4757990" y="529243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7" name="object 40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43108" y="5332860"/>
              <a:ext cx="130613" cy="125315"/>
            </a:xfrm>
            <a:prstGeom prst="rect">
              <a:avLst/>
            </a:prstGeom>
          </p:spPr>
        </p:pic>
      </p:grpSp>
      <p:grpSp>
        <p:nvGrpSpPr>
          <p:cNvPr id="408" name="object 408"/>
          <p:cNvGrpSpPr/>
          <p:nvPr/>
        </p:nvGrpSpPr>
        <p:grpSpPr>
          <a:xfrm>
            <a:off x="5002977" y="5256381"/>
            <a:ext cx="257810" cy="201930"/>
            <a:chOff x="5002977" y="5256381"/>
            <a:chExt cx="257810" cy="201930"/>
          </a:xfrm>
        </p:grpSpPr>
        <p:pic>
          <p:nvPicPr>
            <p:cNvPr id="409" name="object 40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5171831" y="5256381"/>
              <a:ext cx="88688" cy="198108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002977" y="5332860"/>
              <a:ext cx="130613" cy="125315"/>
            </a:xfrm>
            <a:prstGeom prst="rect">
              <a:avLst/>
            </a:prstGeom>
          </p:spPr>
        </p:pic>
      </p:grpSp>
      <p:grpSp>
        <p:nvGrpSpPr>
          <p:cNvPr id="411" name="object 411"/>
          <p:cNvGrpSpPr/>
          <p:nvPr/>
        </p:nvGrpSpPr>
        <p:grpSpPr>
          <a:xfrm>
            <a:off x="5353354" y="5290935"/>
            <a:ext cx="536575" cy="223520"/>
            <a:chOff x="5353354" y="5290935"/>
            <a:chExt cx="536575" cy="223520"/>
          </a:xfrm>
        </p:grpSpPr>
        <p:pic>
          <p:nvPicPr>
            <p:cNvPr id="412" name="object 41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353354" y="5332860"/>
              <a:ext cx="124386" cy="181523"/>
            </a:xfrm>
            <a:prstGeom prst="rect">
              <a:avLst/>
            </a:prstGeom>
          </p:spPr>
        </p:pic>
        <p:sp>
          <p:nvSpPr>
            <p:cNvPr id="413" name="object 413"/>
            <p:cNvSpPr/>
            <p:nvPr/>
          </p:nvSpPr>
          <p:spPr>
            <a:xfrm>
              <a:off x="5513799" y="529093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4" name="object 41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571389" y="5332860"/>
              <a:ext cx="104122" cy="125315"/>
            </a:xfrm>
            <a:prstGeom prst="rect">
              <a:avLst/>
            </a:prstGeom>
          </p:spPr>
        </p:pic>
        <p:sp>
          <p:nvSpPr>
            <p:cNvPr id="415" name="object 415"/>
            <p:cNvSpPr/>
            <p:nvPr/>
          </p:nvSpPr>
          <p:spPr>
            <a:xfrm>
              <a:off x="5698202" y="529243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790115" y="5336546"/>
              <a:ext cx="99745" cy="121629"/>
            </a:xfrm>
            <a:prstGeom prst="rect">
              <a:avLst/>
            </a:prstGeom>
          </p:spPr>
        </p:pic>
      </p:grpSp>
      <p:grpSp>
        <p:nvGrpSpPr>
          <p:cNvPr id="417" name="object 417"/>
          <p:cNvGrpSpPr/>
          <p:nvPr/>
        </p:nvGrpSpPr>
        <p:grpSpPr>
          <a:xfrm>
            <a:off x="5934897" y="5332860"/>
            <a:ext cx="391160" cy="149860"/>
            <a:chOff x="5934897" y="5332860"/>
            <a:chExt cx="391160" cy="149860"/>
          </a:xfrm>
        </p:grpSpPr>
        <p:pic>
          <p:nvPicPr>
            <p:cNvPr id="418" name="object 418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5934897" y="5332860"/>
              <a:ext cx="213428" cy="125315"/>
            </a:xfrm>
            <a:prstGeom prst="rect">
              <a:avLst/>
            </a:prstGeom>
          </p:spPr>
        </p:pic>
        <p:pic>
          <p:nvPicPr>
            <p:cNvPr id="419" name="object 41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172051" y="5332975"/>
              <a:ext cx="86730" cy="125200"/>
            </a:xfrm>
            <a:prstGeom prst="rect">
              <a:avLst/>
            </a:prstGeom>
          </p:spPr>
        </p:pic>
        <p:sp>
          <p:nvSpPr>
            <p:cNvPr id="420" name="object 420"/>
            <p:cNvSpPr/>
            <p:nvPr/>
          </p:nvSpPr>
          <p:spPr>
            <a:xfrm>
              <a:off x="6301629" y="5434563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4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9" y="47914"/>
                  </a:lnTo>
                  <a:lnTo>
                    <a:pt x="13821" y="41695"/>
                  </a:lnTo>
                  <a:lnTo>
                    <a:pt x="24417" y="22575"/>
                  </a:lnTo>
                  <a:lnTo>
                    <a:pt x="24417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1" name="object 421"/>
          <p:cNvGrpSpPr/>
          <p:nvPr/>
        </p:nvGrpSpPr>
        <p:grpSpPr>
          <a:xfrm>
            <a:off x="6415772" y="5256265"/>
            <a:ext cx="497205" cy="201930"/>
            <a:chOff x="6415772" y="5256265"/>
            <a:chExt cx="497205" cy="201930"/>
          </a:xfrm>
        </p:grpSpPr>
        <p:pic>
          <p:nvPicPr>
            <p:cNvPr id="422" name="object 422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415772" y="5336546"/>
              <a:ext cx="125660" cy="117943"/>
            </a:xfrm>
            <a:prstGeom prst="rect">
              <a:avLst/>
            </a:prstGeom>
          </p:spPr>
        </p:pic>
        <p:sp>
          <p:nvSpPr>
            <p:cNvPr id="423" name="object 423"/>
            <p:cNvSpPr/>
            <p:nvPr/>
          </p:nvSpPr>
          <p:spPr>
            <a:xfrm>
              <a:off x="6568500" y="529093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4" name="object 42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626781" y="5256265"/>
              <a:ext cx="124394" cy="201910"/>
            </a:xfrm>
            <a:prstGeom prst="rect">
              <a:avLst/>
            </a:prstGeom>
          </p:spPr>
        </p:pic>
        <p:pic>
          <p:nvPicPr>
            <p:cNvPr id="425" name="object 42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6789299" y="5332860"/>
              <a:ext cx="123242" cy="125315"/>
            </a:xfrm>
            <a:prstGeom prst="rect">
              <a:avLst/>
            </a:prstGeom>
          </p:spPr>
        </p:pic>
      </p:grpSp>
      <p:grpSp>
        <p:nvGrpSpPr>
          <p:cNvPr id="426" name="object 426"/>
          <p:cNvGrpSpPr/>
          <p:nvPr/>
        </p:nvGrpSpPr>
        <p:grpSpPr>
          <a:xfrm>
            <a:off x="6940646" y="5332860"/>
            <a:ext cx="242570" cy="125730"/>
            <a:chOff x="6940646" y="5332860"/>
            <a:chExt cx="242570" cy="125730"/>
          </a:xfrm>
        </p:grpSpPr>
        <p:pic>
          <p:nvPicPr>
            <p:cNvPr id="427" name="object 42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096024" y="5332975"/>
              <a:ext cx="86730" cy="125200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40646" y="5332860"/>
              <a:ext cx="130613" cy="125315"/>
            </a:xfrm>
            <a:prstGeom prst="rect">
              <a:avLst/>
            </a:prstGeom>
          </p:spPr>
        </p:pic>
      </p:grpSp>
      <p:pic>
        <p:nvPicPr>
          <p:cNvPr id="429" name="object 429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268793" y="5332860"/>
            <a:ext cx="124394" cy="125315"/>
          </a:xfrm>
          <a:prstGeom prst="rect">
            <a:avLst/>
          </a:prstGeom>
        </p:spPr>
      </p:pic>
      <p:grpSp>
        <p:nvGrpSpPr>
          <p:cNvPr id="430" name="object 430"/>
          <p:cNvGrpSpPr/>
          <p:nvPr/>
        </p:nvGrpSpPr>
        <p:grpSpPr>
          <a:xfrm>
            <a:off x="7440295" y="5256265"/>
            <a:ext cx="262255" cy="201930"/>
            <a:chOff x="7440295" y="5256265"/>
            <a:chExt cx="262255" cy="201930"/>
          </a:xfrm>
        </p:grpSpPr>
        <p:pic>
          <p:nvPicPr>
            <p:cNvPr id="431" name="object 43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40295" y="5332860"/>
              <a:ext cx="100667" cy="121630"/>
            </a:xfrm>
            <a:prstGeom prst="rect">
              <a:avLst/>
            </a:prstGeom>
          </p:spPr>
        </p:pic>
        <p:pic>
          <p:nvPicPr>
            <p:cNvPr id="432" name="object 43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577705" y="5256265"/>
              <a:ext cx="124394" cy="201910"/>
            </a:xfrm>
            <a:prstGeom prst="rect">
              <a:avLst/>
            </a:prstGeom>
          </p:spPr>
        </p:pic>
      </p:grpSp>
      <p:grpSp>
        <p:nvGrpSpPr>
          <p:cNvPr id="433" name="object 433"/>
          <p:cNvGrpSpPr/>
          <p:nvPr/>
        </p:nvGrpSpPr>
        <p:grpSpPr>
          <a:xfrm>
            <a:off x="7797122" y="5332860"/>
            <a:ext cx="548640" cy="125730"/>
            <a:chOff x="7797122" y="5332860"/>
            <a:chExt cx="548640" cy="125730"/>
          </a:xfrm>
        </p:grpSpPr>
        <p:pic>
          <p:nvPicPr>
            <p:cNvPr id="434" name="object 434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797122" y="5332860"/>
              <a:ext cx="267562" cy="125315"/>
            </a:xfrm>
            <a:prstGeom prst="rect">
              <a:avLst/>
            </a:prstGeom>
          </p:spPr>
        </p:pic>
        <p:pic>
          <p:nvPicPr>
            <p:cNvPr id="435" name="object 43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8084726" y="5332860"/>
              <a:ext cx="123241" cy="125315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244688" y="5332860"/>
              <a:ext cx="100667" cy="121630"/>
            </a:xfrm>
            <a:prstGeom prst="rect">
              <a:avLst/>
            </a:prstGeom>
          </p:spPr>
        </p:pic>
      </p:grpSp>
      <p:grpSp>
        <p:nvGrpSpPr>
          <p:cNvPr id="437" name="object 437"/>
          <p:cNvGrpSpPr/>
          <p:nvPr/>
        </p:nvGrpSpPr>
        <p:grpSpPr>
          <a:xfrm>
            <a:off x="8447404" y="5256265"/>
            <a:ext cx="667385" cy="201930"/>
            <a:chOff x="8447404" y="5256265"/>
            <a:chExt cx="667385" cy="201930"/>
          </a:xfrm>
        </p:grpSpPr>
        <p:pic>
          <p:nvPicPr>
            <p:cNvPr id="438" name="object 43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447404" y="5332860"/>
              <a:ext cx="181408" cy="121630"/>
            </a:xfrm>
            <a:prstGeom prst="rect">
              <a:avLst/>
            </a:prstGeom>
          </p:spPr>
        </p:pic>
        <p:pic>
          <p:nvPicPr>
            <p:cNvPr id="439" name="object 439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8665670" y="5332860"/>
              <a:ext cx="124393" cy="125315"/>
            </a:xfrm>
            <a:prstGeom prst="rect">
              <a:avLst/>
            </a:prstGeom>
          </p:spPr>
        </p:pic>
        <p:pic>
          <p:nvPicPr>
            <p:cNvPr id="440" name="object 44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828764" y="5256265"/>
              <a:ext cx="124394" cy="201910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91283" y="5332860"/>
              <a:ext cx="123241" cy="125315"/>
            </a:xfrm>
            <a:prstGeom prst="rect">
              <a:avLst/>
            </a:prstGeom>
          </p:spPr>
        </p:pic>
      </p:grpSp>
      <p:pic>
        <p:nvPicPr>
          <p:cNvPr id="442" name="object 44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9200104" y="5256265"/>
            <a:ext cx="124394" cy="201910"/>
          </a:xfrm>
          <a:prstGeom prst="rect">
            <a:avLst/>
          </a:prstGeom>
        </p:spPr>
      </p:pic>
      <p:grpSp>
        <p:nvGrpSpPr>
          <p:cNvPr id="443" name="object 443"/>
          <p:cNvGrpSpPr/>
          <p:nvPr/>
        </p:nvGrpSpPr>
        <p:grpSpPr>
          <a:xfrm>
            <a:off x="9371606" y="5290935"/>
            <a:ext cx="503555" cy="167640"/>
            <a:chOff x="9371606" y="5290935"/>
            <a:chExt cx="503555" cy="167640"/>
          </a:xfrm>
        </p:grpSpPr>
        <p:pic>
          <p:nvPicPr>
            <p:cNvPr id="444" name="object 44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9371606" y="5332860"/>
              <a:ext cx="214695" cy="125315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615211" y="5336546"/>
              <a:ext cx="210548" cy="117943"/>
            </a:xfrm>
            <a:prstGeom prst="rect">
              <a:avLst/>
            </a:prstGeom>
          </p:spPr>
        </p:pic>
        <p:sp>
          <p:nvSpPr>
            <p:cNvPr id="446" name="object 446"/>
            <p:cNvSpPr/>
            <p:nvPr/>
          </p:nvSpPr>
          <p:spPr>
            <a:xfrm>
              <a:off x="9852942" y="529093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7"/>
          <p:cNvGrpSpPr/>
          <p:nvPr/>
        </p:nvGrpSpPr>
        <p:grpSpPr>
          <a:xfrm>
            <a:off x="9919631" y="5256381"/>
            <a:ext cx="449580" cy="261620"/>
            <a:chOff x="9919631" y="5256381"/>
            <a:chExt cx="449580" cy="261620"/>
          </a:xfrm>
        </p:grpSpPr>
        <p:pic>
          <p:nvPicPr>
            <p:cNvPr id="448" name="object 4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919631" y="5332860"/>
              <a:ext cx="100667" cy="121630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056810" y="5332860"/>
              <a:ext cx="124624" cy="184978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0215160" y="5332976"/>
              <a:ext cx="86730" cy="125200"/>
            </a:xfrm>
            <a:prstGeom prst="rect">
              <a:avLst/>
            </a:prstGeom>
          </p:spPr>
        </p:pic>
        <p:sp>
          <p:nvSpPr>
            <p:cNvPr id="451" name="object 451"/>
            <p:cNvSpPr/>
            <p:nvPr/>
          </p:nvSpPr>
          <p:spPr>
            <a:xfrm>
              <a:off x="10345083" y="5256381"/>
              <a:ext cx="24130" cy="201930"/>
            </a:xfrm>
            <a:custGeom>
              <a:avLst/>
              <a:gdLst/>
              <a:ahLst/>
              <a:cxnLst/>
              <a:rect l="l" t="t" r="r" b="b"/>
              <a:pathLst>
                <a:path w="24129" h="201929">
                  <a:moveTo>
                    <a:pt x="20041" y="0"/>
                  </a:moveTo>
                  <a:lnTo>
                    <a:pt x="3685" y="0"/>
                  </a:lnTo>
                  <a:lnTo>
                    <a:pt x="5298" y="152382"/>
                  </a:lnTo>
                  <a:lnTo>
                    <a:pt x="18428" y="152382"/>
                  </a:lnTo>
                  <a:lnTo>
                    <a:pt x="20041" y="0"/>
                  </a:lnTo>
                  <a:close/>
                </a:path>
                <a:path w="24129" h="201929">
                  <a:moveTo>
                    <a:pt x="15088" y="178182"/>
                  </a:moveTo>
                  <a:lnTo>
                    <a:pt x="8637" y="178182"/>
                  </a:lnTo>
                  <a:lnTo>
                    <a:pt x="3224" y="181408"/>
                  </a:lnTo>
                  <a:lnTo>
                    <a:pt x="0" y="186706"/>
                  </a:lnTo>
                  <a:lnTo>
                    <a:pt x="0" y="193156"/>
                  </a:lnTo>
                  <a:lnTo>
                    <a:pt x="3224" y="198569"/>
                  </a:lnTo>
                  <a:lnTo>
                    <a:pt x="8637" y="201794"/>
                  </a:lnTo>
                  <a:lnTo>
                    <a:pt x="15088" y="201794"/>
                  </a:lnTo>
                  <a:lnTo>
                    <a:pt x="20386" y="198569"/>
                  </a:lnTo>
                  <a:lnTo>
                    <a:pt x="23611" y="193156"/>
                  </a:lnTo>
                  <a:lnTo>
                    <a:pt x="23611" y="186706"/>
                  </a:lnTo>
                  <a:lnTo>
                    <a:pt x="20386" y="181408"/>
                  </a:lnTo>
                  <a:lnTo>
                    <a:pt x="15088" y="17818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2" name="object 452"/>
          <p:cNvGrpSpPr/>
          <p:nvPr/>
        </p:nvGrpSpPr>
        <p:grpSpPr>
          <a:xfrm>
            <a:off x="3683070" y="6136564"/>
            <a:ext cx="946150" cy="276225"/>
            <a:chOff x="3683070" y="6136564"/>
            <a:chExt cx="946150" cy="276225"/>
          </a:xfrm>
        </p:grpSpPr>
        <p:sp>
          <p:nvSpPr>
            <p:cNvPr id="453" name="object 453"/>
            <p:cNvSpPr/>
            <p:nvPr/>
          </p:nvSpPr>
          <p:spPr>
            <a:xfrm>
              <a:off x="3683063" y="6136569"/>
              <a:ext cx="318135" cy="276225"/>
            </a:xfrm>
            <a:custGeom>
              <a:avLst/>
              <a:gdLst/>
              <a:ahLst/>
              <a:cxnLst/>
              <a:rect l="l" t="t" r="r" b="b"/>
              <a:pathLst>
                <a:path w="318135" h="276225">
                  <a:moveTo>
                    <a:pt x="227114" y="29845"/>
                  </a:moveTo>
                  <a:lnTo>
                    <a:pt x="190601" y="13423"/>
                  </a:lnTo>
                  <a:lnTo>
                    <a:pt x="145288" y="6908"/>
                  </a:lnTo>
                  <a:lnTo>
                    <a:pt x="136207" y="7073"/>
                  </a:lnTo>
                  <a:lnTo>
                    <a:pt x="89839" y="17360"/>
                  </a:lnTo>
                  <a:lnTo>
                    <a:pt x="43434" y="46329"/>
                  </a:lnTo>
                  <a:lnTo>
                    <a:pt x="11620" y="89293"/>
                  </a:lnTo>
                  <a:lnTo>
                    <a:pt x="0" y="141516"/>
                  </a:lnTo>
                  <a:lnTo>
                    <a:pt x="177" y="150152"/>
                  </a:lnTo>
                  <a:lnTo>
                    <a:pt x="11544" y="193586"/>
                  </a:lnTo>
                  <a:lnTo>
                    <a:pt x="43345" y="236385"/>
                  </a:lnTo>
                  <a:lnTo>
                    <a:pt x="89916" y="265353"/>
                  </a:lnTo>
                  <a:lnTo>
                    <a:pt x="145592" y="275805"/>
                  </a:lnTo>
                  <a:lnTo>
                    <a:pt x="153162" y="275691"/>
                  </a:lnTo>
                  <a:lnTo>
                    <a:pt x="191541" y="269049"/>
                  </a:lnTo>
                  <a:lnTo>
                    <a:pt x="227114" y="252869"/>
                  </a:lnTo>
                  <a:lnTo>
                    <a:pt x="197904" y="193814"/>
                  </a:lnTo>
                  <a:lnTo>
                    <a:pt x="189420" y="200253"/>
                  </a:lnTo>
                  <a:lnTo>
                    <a:pt x="172402" y="205244"/>
                  </a:lnTo>
                  <a:lnTo>
                    <a:pt x="166649" y="206514"/>
                  </a:lnTo>
                  <a:lnTo>
                    <a:pt x="159156" y="207530"/>
                  </a:lnTo>
                  <a:lnTo>
                    <a:pt x="149834" y="207949"/>
                  </a:lnTo>
                  <a:lnTo>
                    <a:pt x="144957" y="207873"/>
                  </a:lnTo>
                  <a:lnTo>
                    <a:pt x="104101" y="194640"/>
                  </a:lnTo>
                  <a:lnTo>
                    <a:pt x="78854" y="163931"/>
                  </a:lnTo>
                  <a:lnTo>
                    <a:pt x="74764" y="141351"/>
                  </a:lnTo>
                  <a:lnTo>
                    <a:pt x="74853" y="136918"/>
                  </a:lnTo>
                  <a:lnTo>
                    <a:pt x="90093" y="100393"/>
                  </a:lnTo>
                  <a:lnTo>
                    <a:pt x="124828" y="78295"/>
                  </a:lnTo>
                  <a:lnTo>
                    <a:pt x="149834" y="74764"/>
                  </a:lnTo>
                  <a:lnTo>
                    <a:pt x="154101" y="74828"/>
                  </a:lnTo>
                  <a:lnTo>
                    <a:pt x="197904" y="88900"/>
                  </a:lnTo>
                  <a:lnTo>
                    <a:pt x="227114" y="29845"/>
                  </a:lnTo>
                  <a:close/>
                </a:path>
                <a:path w="318135" h="276225">
                  <a:moveTo>
                    <a:pt x="312991" y="109943"/>
                  </a:moveTo>
                  <a:lnTo>
                    <a:pt x="247662" y="109943"/>
                  </a:lnTo>
                  <a:lnTo>
                    <a:pt x="247662" y="270776"/>
                  </a:lnTo>
                  <a:lnTo>
                    <a:pt x="312991" y="270776"/>
                  </a:lnTo>
                  <a:lnTo>
                    <a:pt x="312991" y="109943"/>
                  </a:lnTo>
                  <a:close/>
                </a:path>
                <a:path w="318135" h="276225">
                  <a:moveTo>
                    <a:pt x="318020" y="27330"/>
                  </a:moveTo>
                  <a:lnTo>
                    <a:pt x="307809" y="10210"/>
                  </a:lnTo>
                  <a:lnTo>
                    <a:pt x="290690" y="0"/>
                  </a:lnTo>
                  <a:lnTo>
                    <a:pt x="269963" y="0"/>
                  </a:lnTo>
                  <a:lnTo>
                    <a:pt x="252679" y="10210"/>
                  </a:lnTo>
                  <a:lnTo>
                    <a:pt x="242468" y="27330"/>
                  </a:lnTo>
                  <a:lnTo>
                    <a:pt x="242468" y="48056"/>
                  </a:lnTo>
                  <a:lnTo>
                    <a:pt x="252679" y="65341"/>
                  </a:lnTo>
                  <a:lnTo>
                    <a:pt x="269963" y="75552"/>
                  </a:lnTo>
                  <a:lnTo>
                    <a:pt x="290690" y="75552"/>
                  </a:lnTo>
                  <a:lnTo>
                    <a:pt x="307809" y="65341"/>
                  </a:lnTo>
                  <a:lnTo>
                    <a:pt x="318020" y="48056"/>
                  </a:lnTo>
                  <a:lnTo>
                    <a:pt x="318020" y="2733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4" name="object 45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4038315" y="6241482"/>
              <a:ext cx="292012" cy="170884"/>
            </a:xfrm>
            <a:prstGeom prst="rect">
              <a:avLst/>
            </a:prstGeom>
          </p:spPr>
        </p:pic>
        <p:sp>
          <p:nvSpPr>
            <p:cNvPr id="455" name="object 455"/>
            <p:cNvSpPr/>
            <p:nvPr/>
          </p:nvSpPr>
          <p:spPr>
            <a:xfrm>
              <a:off x="4356840" y="6137192"/>
              <a:ext cx="65405" cy="270510"/>
            </a:xfrm>
            <a:custGeom>
              <a:avLst/>
              <a:gdLst/>
              <a:ahLst/>
              <a:cxnLst/>
              <a:rect l="l" t="t" r="r" b="b"/>
              <a:pathLst>
                <a:path w="65404" h="270510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6" name="object 456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451916" y="6241482"/>
              <a:ext cx="177082" cy="170884"/>
            </a:xfrm>
            <a:prstGeom prst="rect">
              <a:avLst/>
            </a:prstGeom>
          </p:spPr>
        </p:pic>
      </p:grpSp>
      <p:grpSp>
        <p:nvGrpSpPr>
          <p:cNvPr id="457" name="object 457"/>
          <p:cNvGrpSpPr/>
          <p:nvPr/>
        </p:nvGrpSpPr>
        <p:grpSpPr>
          <a:xfrm>
            <a:off x="4739886" y="6137192"/>
            <a:ext cx="408940" cy="275590"/>
            <a:chOff x="4739886" y="6137192"/>
            <a:chExt cx="408940" cy="275590"/>
          </a:xfrm>
        </p:grpSpPr>
        <p:pic>
          <p:nvPicPr>
            <p:cNvPr id="458" name="object 458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39886" y="6241482"/>
              <a:ext cx="193816" cy="170884"/>
            </a:xfrm>
            <a:prstGeom prst="rect">
              <a:avLst/>
            </a:prstGeom>
          </p:spPr>
        </p:pic>
        <p:sp>
          <p:nvSpPr>
            <p:cNvPr id="459" name="object 459"/>
            <p:cNvSpPr/>
            <p:nvPr/>
          </p:nvSpPr>
          <p:spPr>
            <a:xfrm>
              <a:off x="4975631" y="6137192"/>
              <a:ext cx="172720" cy="270510"/>
            </a:xfrm>
            <a:custGeom>
              <a:avLst/>
              <a:gdLst/>
              <a:ahLst/>
              <a:cxnLst/>
              <a:rect l="l" t="t" r="r" b="b"/>
              <a:pathLst>
                <a:path w="172720" h="270510">
                  <a:moveTo>
                    <a:pt x="65341" y="0"/>
                  </a:moveTo>
                  <a:lnTo>
                    <a:pt x="0" y="0"/>
                  </a:lnTo>
                  <a:lnTo>
                    <a:pt x="0" y="270154"/>
                  </a:lnTo>
                  <a:lnTo>
                    <a:pt x="65341" y="270154"/>
                  </a:lnTo>
                  <a:lnTo>
                    <a:pt x="65341" y="0"/>
                  </a:lnTo>
                  <a:close/>
                </a:path>
                <a:path w="172720" h="270510">
                  <a:moveTo>
                    <a:pt x="172580" y="0"/>
                  </a:moveTo>
                  <a:lnTo>
                    <a:pt x="107238" y="0"/>
                  </a:lnTo>
                  <a:lnTo>
                    <a:pt x="107238" y="270154"/>
                  </a:lnTo>
                  <a:lnTo>
                    <a:pt x="172580" y="270154"/>
                  </a:lnTo>
                  <a:lnTo>
                    <a:pt x="172580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0" name="object 460"/>
          <p:cNvGrpSpPr/>
          <p:nvPr/>
        </p:nvGrpSpPr>
        <p:grpSpPr>
          <a:xfrm>
            <a:off x="5266487" y="6137192"/>
            <a:ext cx="548005" cy="275590"/>
            <a:chOff x="5266487" y="6137192"/>
            <a:chExt cx="548005" cy="275590"/>
          </a:xfrm>
        </p:grpSpPr>
        <p:pic>
          <p:nvPicPr>
            <p:cNvPr id="461" name="object 46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266487" y="6186196"/>
              <a:ext cx="130048" cy="226171"/>
            </a:xfrm>
            <a:prstGeom prst="rect">
              <a:avLst/>
            </a:prstGeom>
          </p:spPr>
        </p:pic>
        <p:sp>
          <p:nvSpPr>
            <p:cNvPr id="462" name="object 462"/>
            <p:cNvSpPr/>
            <p:nvPr/>
          </p:nvSpPr>
          <p:spPr>
            <a:xfrm>
              <a:off x="5426723" y="6137192"/>
              <a:ext cx="183515" cy="270510"/>
            </a:xfrm>
            <a:custGeom>
              <a:avLst/>
              <a:gdLst/>
              <a:ahLst/>
              <a:cxnLst/>
              <a:rect l="l" t="t" r="r" b="b"/>
              <a:pathLst>
                <a:path w="183514" h="270510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173397"/>
                  </a:lnTo>
                  <a:lnTo>
                    <a:pt x="71935" y="161460"/>
                  </a:lnTo>
                  <a:lnTo>
                    <a:pt x="83871" y="154864"/>
                  </a:lnTo>
                  <a:lnTo>
                    <a:pt x="103662" y="154864"/>
                  </a:lnTo>
                  <a:lnTo>
                    <a:pt x="118111" y="169471"/>
                  </a:lnTo>
                  <a:lnTo>
                    <a:pt x="118111" y="270148"/>
                  </a:lnTo>
                  <a:lnTo>
                    <a:pt x="183450" y="270148"/>
                  </a:lnTo>
                  <a:lnTo>
                    <a:pt x="183450" y="167429"/>
                  </a:lnTo>
                  <a:lnTo>
                    <a:pt x="183317" y="161844"/>
                  </a:lnTo>
                  <a:lnTo>
                    <a:pt x="167851" y="125228"/>
                  </a:lnTo>
                  <a:lnTo>
                    <a:pt x="131267" y="105200"/>
                  </a:lnTo>
                  <a:lnTo>
                    <a:pt x="119054" y="104289"/>
                  </a:lnTo>
                  <a:lnTo>
                    <a:pt x="114545" y="104372"/>
                  </a:lnTo>
                  <a:lnTo>
                    <a:pt x="73323" y="118279"/>
                  </a:lnTo>
                  <a:lnTo>
                    <a:pt x="65338" y="124393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3" name="object 46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637336" y="6241482"/>
              <a:ext cx="177082" cy="170884"/>
            </a:xfrm>
            <a:prstGeom prst="rect">
              <a:avLst/>
            </a:prstGeom>
          </p:spPr>
        </p:pic>
      </p:grpSp>
      <p:sp>
        <p:nvSpPr>
          <p:cNvPr id="464" name="object 464"/>
          <p:cNvSpPr/>
          <p:nvPr/>
        </p:nvSpPr>
        <p:spPr>
          <a:xfrm>
            <a:off x="5903468" y="6241484"/>
            <a:ext cx="894080" cy="247650"/>
          </a:xfrm>
          <a:custGeom>
            <a:avLst/>
            <a:gdLst/>
            <a:ahLst/>
            <a:cxnLst/>
            <a:rect l="l" t="t" r="r" b="b"/>
            <a:pathLst>
              <a:path w="894079" h="247650">
                <a:moveTo>
                  <a:pt x="332346" y="5029"/>
                </a:moveTo>
                <a:lnTo>
                  <a:pt x="257581" y="5029"/>
                </a:lnTo>
                <a:lnTo>
                  <a:pt x="223659" y="80416"/>
                </a:lnTo>
                <a:lnTo>
                  <a:pt x="188480" y="5029"/>
                </a:lnTo>
                <a:lnTo>
                  <a:pt x="143865" y="5029"/>
                </a:lnTo>
                <a:lnTo>
                  <a:pt x="108686" y="80416"/>
                </a:lnTo>
                <a:lnTo>
                  <a:pt x="74764" y="5029"/>
                </a:lnTo>
                <a:lnTo>
                  <a:pt x="0" y="5029"/>
                </a:lnTo>
                <a:lnTo>
                  <a:pt x="88900" y="165862"/>
                </a:lnTo>
                <a:lnTo>
                  <a:pt x="132880" y="165862"/>
                </a:lnTo>
                <a:lnTo>
                  <a:pt x="166166" y="94869"/>
                </a:lnTo>
                <a:lnTo>
                  <a:pt x="199466" y="165862"/>
                </a:lnTo>
                <a:lnTo>
                  <a:pt x="243446" y="165862"/>
                </a:lnTo>
                <a:lnTo>
                  <a:pt x="332346" y="5029"/>
                </a:lnTo>
                <a:close/>
              </a:path>
              <a:path w="894079" h="247650">
                <a:moveTo>
                  <a:pt x="520788" y="5029"/>
                </a:moveTo>
                <a:lnTo>
                  <a:pt x="456704" y="5029"/>
                </a:lnTo>
                <a:lnTo>
                  <a:pt x="456704" y="76644"/>
                </a:lnTo>
                <a:lnTo>
                  <a:pt x="456704" y="94081"/>
                </a:lnTo>
                <a:lnTo>
                  <a:pt x="449008" y="107746"/>
                </a:lnTo>
                <a:lnTo>
                  <a:pt x="435343" y="115608"/>
                </a:lnTo>
                <a:lnTo>
                  <a:pt x="417753" y="115608"/>
                </a:lnTo>
                <a:lnTo>
                  <a:pt x="403936" y="107746"/>
                </a:lnTo>
                <a:lnTo>
                  <a:pt x="396087" y="94081"/>
                </a:lnTo>
                <a:lnTo>
                  <a:pt x="396176" y="76644"/>
                </a:lnTo>
                <a:lnTo>
                  <a:pt x="404088" y="63144"/>
                </a:lnTo>
                <a:lnTo>
                  <a:pt x="417918" y="55295"/>
                </a:lnTo>
                <a:lnTo>
                  <a:pt x="435343" y="55295"/>
                </a:lnTo>
                <a:lnTo>
                  <a:pt x="448856" y="63144"/>
                </a:lnTo>
                <a:lnTo>
                  <a:pt x="456704" y="76644"/>
                </a:lnTo>
                <a:lnTo>
                  <a:pt x="456704" y="5029"/>
                </a:lnTo>
                <a:lnTo>
                  <a:pt x="455447" y="5029"/>
                </a:lnTo>
                <a:lnTo>
                  <a:pt x="455447" y="15392"/>
                </a:lnTo>
                <a:lnTo>
                  <a:pt x="445871" y="8013"/>
                </a:lnTo>
                <a:lnTo>
                  <a:pt x="406450" y="0"/>
                </a:lnTo>
                <a:lnTo>
                  <a:pt x="399224" y="177"/>
                </a:lnTo>
                <a:lnTo>
                  <a:pt x="359664" y="14973"/>
                </a:lnTo>
                <a:lnTo>
                  <a:pt x="334098" y="47942"/>
                </a:lnTo>
                <a:lnTo>
                  <a:pt x="326974" y="85128"/>
                </a:lnTo>
                <a:lnTo>
                  <a:pt x="327139" y="92798"/>
                </a:lnTo>
                <a:lnTo>
                  <a:pt x="341109" y="135280"/>
                </a:lnTo>
                <a:lnTo>
                  <a:pt x="372097" y="163106"/>
                </a:lnTo>
                <a:lnTo>
                  <a:pt x="406450" y="170891"/>
                </a:lnTo>
                <a:lnTo>
                  <a:pt x="410552" y="170815"/>
                </a:lnTo>
                <a:lnTo>
                  <a:pt x="447497" y="158864"/>
                </a:lnTo>
                <a:lnTo>
                  <a:pt x="455447" y="153301"/>
                </a:lnTo>
                <a:lnTo>
                  <a:pt x="455447" y="165862"/>
                </a:lnTo>
                <a:lnTo>
                  <a:pt x="520788" y="165862"/>
                </a:lnTo>
                <a:lnTo>
                  <a:pt x="520788" y="153301"/>
                </a:lnTo>
                <a:lnTo>
                  <a:pt x="520788" y="115608"/>
                </a:lnTo>
                <a:lnTo>
                  <a:pt x="520788" y="55295"/>
                </a:lnTo>
                <a:lnTo>
                  <a:pt x="520788" y="15392"/>
                </a:lnTo>
                <a:lnTo>
                  <a:pt x="520788" y="5029"/>
                </a:lnTo>
                <a:close/>
              </a:path>
              <a:path w="894079" h="247650">
                <a:moveTo>
                  <a:pt x="757669" y="5029"/>
                </a:moveTo>
                <a:lnTo>
                  <a:pt x="682599" y="5029"/>
                </a:lnTo>
                <a:lnTo>
                  <a:pt x="649922" y="72885"/>
                </a:lnTo>
                <a:lnTo>
                  <a:pt x="610349" y="5029"/>
                </a:lnTo>
                <a:lnTo>
                  <a:pt x="535266" y="5029"/>
                </a:lnTo>
                <a:lnTo>
                  <a:pt x="611606" y="134759"/>
                </a:lnTo>
                <a:lnTo>
                  <a:pt x="551294" y="247535"/>
                </a:lnTo>
                <a:lnTo>
                  <a:pt x="626364" y="247535"/>
                </a:lnTo>
                <a:lnTo>
                  <a:pt x="757669" y="5029"/>
                </a:lnTo>
                <a:close/>
              </a:path>
              <a:path w="894079" h="247650">
                <a:moveTo>
                  <a:pt x="893813" y="100368"/>
                </a:moveTo>
                <a:lnTo>
                  <a:pt x="883602" y="82778"/>
                </a:lnTo>
                <a:lnTo>
                  <a:pt x="866482" y="72097"/>
                </a:lnTo>
                <a:lnTo>
                  <a:pt x="855802" y="68478"/>
                </a:lnTo>
                <a:lnTo>
                  <a:pt x="834288" y="60782"/>
                </a:lnTo>
                <a:lnTo>
                  <a:pt x="822502" y="53873"/>
                </a:lnTo>
                <a:lnTo>
                  <a:pt x="822502" y="47434"/>
                </a:lnTo>
                <a:lnTo>
                  <a:pt x="829259" y="43662"/>
                </a:lnTo>
                <a:lnTo>
                  <a:pt x="839444" y="43815"/>
                </a:lnTo>
                <a:lnTo>
                  <a:pt x="846150" y="44805"/>
                </a:lnTo>
                <a:lnTo>
                  <a:pt x="856576" y="47510"/>
                </a:lnTo>
                <a:lnTo>
                  <a:pt x="871829" y="52781"/>
                </a:lnTo>
                <a:lnTo>
                  <a:pt x="892251" y="9740"/>
                </a:lnTo>
                <a:lnTo>
                  <a:pt x="878928" y="6324"/>
                </a:lnTo>
                <a:lnTo>
                  <a:pt x="869873" y="4343"/>
                </a:lnTo>
                <a:lnTo>
                  <a:pt x="859815" y="2514"/>
                </a:lnTo>
                <a:lnTo>
                  <a:pt x="845908" y="317"/>
                </a:lnTo>
                <a:lnTo>
                  <a:pt x="827963" y="431"/>
                </a:lnTo>
                <a:lnTo>
                  <a:pt x="790829" y="9677"/>
                </a:lnTo>
                <a:lnTo>
                  <a:pt x="763841" y="36931"/>
                </a:lnTo>
                <a:lnTo>
                  <a:pt x="760310" y="56070"/>
                </a:lnTo>
                <a:lnTo>
                  <a:pt x="760310" y="68478"/>
                </a:lnTo>
                <a:lnTo>
                  <a:pt x="770674" y="84505"/>
                </a:lnTo>
                <a:lnTo>
                  <a:pt x="787488" y="94869"/>
                </a:lnTo>
                <a:lnTo>
                  <a:pt x="797064" y="99110"/>
                </a:lnTo>
                <a:lnTo>
                  <a:pt x="819518" y="108534"/>
                </a:lnTo>
                <a:lnTo>
                  <a:pt x="825017" y="113093"/>
                </a:lnTo>
                <a:lnTo>
                  <a:pt x="825017" y="119214"/>
                </a:lnTo>
                <a:lnTo>
                  <a:pt x="823137" y="121881"/>
                </a:lnTo>
                <a:lnTo>
                  <a:pt x="819213" y="123139"/>
                </a:lnTo>
                <a:lnTo>
                  <a:pt x="807275" y="123139"/>
                </a:lnTo>
                <a:lnTo>
                  <a:pt x="786701" y="115608"/>
                </a:lnTo>
                <a:lnTo>
                  <a:pt x="775081" y="108381"/>
                </a:lnTo>
                <a:lnTo>
                  <a:pt x="749312" y="153606"/>
                </a:lnTo>
                <a:lnTo>
                  <a:pt x="791184" y="169265"/>
                </a:lnTo>
                <a:lnTo>
                  <a:pt x="815594" y="170891"/>
                </a:lnTo>
                <a:lnTo>
                  <a:pt x="823379" y="170789"/>
                </a:lnTo>
                <a:lnTo>
                  <a:pt x="863638" y="162344"/>
                </a:lnTo>
                <a:lnTo>
                  <a:pt x="892822" y="126644"/>
                </a:lnTo>
                <a:lnTo>
                  <a:pt x="893813" y="114655"/>
                </a:lnTo>
                <a:lnTo>
                  <a:pt x="893813" y="100368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5" name="object 465"/>
          <p:cNvGrpSpPr/>
          <p:nvPr/>
        </p:nvGrpSpPr>
        <p:grpSpPr>
          <a:xfrm>
            <a:off x="6922468" y="6137192"/>
            <a:ext cx="1038225" cy="275590"/>
            <a:chOff x="6922468" y="6137192"/>
            <a:chExt cx="1038225" cy="275590"/>
          </a:xfrm>
        </p:grpSpPr>
        <p:sp>
          <p:nvSpPr>
            <p:cNvPr id="466" name="object 466"/>
            <p:cNvSpPr/>
            <p:nvPr/>
          </p:nvSpPr>
          <p:spPr>
            <a:xfrm>
              <a:off x="6922468" y="6137192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09" h="275589">
                  <a:moveTo>
                    <a:pt x="163900" y="257583"/>
                  </a:moveTo>
                  <a:lnTo>
                    <a:pt x="65338" y="257583"/>
                  </a:lnTo>
                  <a:lnTo>
                    <a:pt x="68799" y="260172"/>
                  </a:lnTo>
                  <a:lnTo>
                    <a:pt x="105935" y="274676"/>
                  </a:lnTo>
                  <a:lnTo>
                    <a:pt x="115127" y="275174"/>
                  </a:lnTo>
                  <a:lnTo>
                    <a:pt x="121748" y="275005"/>
                  </a:lnTo>
                  <a:lnTo>
                    <a:pt x="159876" y="260818"/>
                  </a:lnTo>
                  <a:lnTo>
                    <a:pt x="163900" y="257583"/>
                  </a:lnTo>
                  <a:close/>
                </a:path>
                <a:path w="194309" h="275589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257583"/>
                  </a:lnTo>
                  <a:lnTo>
                    <a:pt x="163900" y="257583"/>
                  </a:lnTo>
                  <a:lnTo>
                    <a:pt x="189423" y="219888"/>
                  </a:lnTo>
                  <a:lnTo>
                    <a:pt x="85756" y="219888"/>
                  </a:lnTo>
                  <a:lnTo>
                    <a:pt x="71934" y="212035"/>
                  </a:lnTo>
                  <a:lnTo>
                    <a:pt x="64172" y="198684"/>
                  </a:lnTo>
                  <a:lnTo>
                    <a:pt x="64081" y="181251"/>
                  </a:lnTo>
                  <a:lnTo>
                    <a:pt x="72092" y="167586"/>
                  </a:lnTo>
                  <a:lnTo>
                    <a:pt x="85913" y="159576"/>
                  </a:lnTo>
                  <a:lnTo>
                    <a:pt x="189302" y="159576"/>
                  </a:lnTo>
                  <a:lnTo>
                    <a:pt x="183450" y="146068"/>
                  </a:lnTo>
                  <a:lnTo>
                    <a:pt x="180089" y="140157"/>
                  </a:lnTo>
                  <a:lnTo>
                    <a:pt x="174703" y="132590"/>
                  </a:lnTo>
                  <a:lnTo>
                    <a:pt x="166564" y="124125"/>
                  </a:lnTo>
                  <a:lnTo>
                    <a:pt x="160563" y="119682"/>
                  </a:lnTo>
                  <a:lnTo>
                    <a:pt x="65338" y="119682"/>
                  </a:lnTo>
                  <a:lnTo>
                    <a:pt x="65338" y="0"/>
                  </a:lnTo>
                  <a:close/>
                </a:path>
                <a:path w="194309" h="275589">
                  <a:moveTo>
                    <a:pt x="189302" y="159576"/>
                  </a:moveTo>
                  <a:lnTo>
                    <a:pt x="103190" y="159576"/>
                  </a:lnTo>
                  <a:lnTo>
                    <a:pt x="116698" y="167586"/>
                  </a:lnTo>
                  <a:lnTo>
                    <a:pt x="124617" y="181251"/>
                  </a:lnTo>
                  <a:lnTo>
                    <a:pt x="124708" y="198684"/>
                  </a:lnTo>
                  <a:lnTo>
                    <a:pt x="117169" y="212192"/>
                  </a:lnTo>
                  <a:lnTo>
                    <a:pt x="103662" y="219888"/>
                  </a:lnTo>
                  <a:lnTo>
                    <a:pt x="189423" y="219888"/>
                  </a:lnTo>
                  <a:lnTo>
                    <a:pt x="189781" y="218965"/>
                  </a:lnTo>
                  <a:lnTo>
                    <a:pt x="192639" y="206373"/>
                  </a:lnTo>
                  <a:lnTo>
                    <a:pt x="193816" y="189732"/>
                  </a:lnTo>
                  <a:lnTo>
                    <a:pt x="193654" y="182203"/>
                  </a:lnTo>
                  <a:lnTo>
                    <a:pt x="192520" y="172101"/>
                  </a:lnTo>
                  <a:lnTo>
                    <a:pt x="189443" y="159900"/>
                  </a:lnTo>
                  <a:lnTo>
                    <a:pt x="189302" y="159576"/>
                  </a:lnTo>
                  <a:close/>
                </a:path>
                <a:path w="194309" h="275589">
                  <a:moveTo>
                    <a:pt x="113399" y="104289"/>
                  </a:moveTo>
                  <a:lnTo>
                    <a:pt x="74762" y="112299"/>
                  </a:lnTo>
                  <a:lnTo>
                    <a:pt x="65338" y="119682"/>
                  </a:lnTo>
                  <a:lnTo>
                    <a:pt x="160563" y="119682"/>
                  </a:lnTo>
                  <a:lnTo>
                    <a:pt x="113399" y="104289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7" name="object 467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135186" y="6241482"/>
              <a:ext cx="177082" cy="170884"/>
            </a:xfrm>
            <a:prstGeom prst="rect">
              <a:avLst/>
            </a:prstGeom>
          </p:spPr>
        </p:pic>
        <p:sp>
          <p:nvSpPr>
            <p:cNvPr id="468" name="object 468"/>
            <p:cNvSpPr/>
            <p:nvPr/>
          </p:nvSpPr>
          <p:spPr>
            <a:xfrm>
              <a:off x="7344340" y="6137192"/>
              <a:ext cx="65405" cy="270510"/>
            </a:xfrm>
            <a:custGeom>
              <a:avLst/>
              <a:gdLst/>
              <a:ahLst/>
              <a:cxnLst/>
              <a:rect l="l" t="t" r="r" b="b"/>
              <a:pathLst>
                <a:path w="65404" h="270510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9" name="object 46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439332" y="6241482"/>
              <a:ext cx="196015" cy="170884"/>
            </a:xfrm>
            <a:prstGeom prst="rect">
              <a:avLst/>
            </a:prstGeom>
          </p:spPr>
        </p:pic>
        <p:sp>
          <p:nvSpPr>
            <p:cNvPr id="470" name="object 470"/>
            <p:cNvSpPr/>
            <p:nvPr/>
          </p:nvSpPr>
          <p:spPr>
            <a:xfrm>
              <a:off x="7627777" y="6246508"/>
              <a:ext cx="332740" cy="161290"/>
            </a:xfrm>
            <a:custGeom>
              <a:avLst/>
              <a:gdLst/>
              <a:ahLst/>
              <a:cxnLst/>
              <a:rect l="l" t="t" r="r" b="b"/>
              <a:pathLst>
                <a:path w="332740" h="161289">
                  <a:moveTo>
                    <a:pt x="332345" y="0"/>
                  </a:moveTo>
                  <a:lnTo>
                    <a:pt x="257583" y="0"/>
                  </a:lnTo>
                  <a:lnTo>
                    <a:pt x="223657" y="75390"/>
                  </a:lnTo>
                  <a:lnTo>
                    <a:pt x="188475" y="0"/>
                  </a:lnTo>
                  <a:lnTo>
                    <a:pt x="143869" y="0"/>
                  </a:lnTo>
                  <a:lnTo>
                    <a:pt x="108687" y="75390"/>
                  </a:lnTo>
                  <a:lnTo>
                    <a:pt x="74762" y="0"/>
                  </a:lnTo>
                  <a:lnTo>
                    <a:pt x="0" y="0"/>
                  </a:lnTo>
                  <a:lnTo>
                    <a:pt x="88897" y="160832"/>
                  </a:lnTo>
                  <a:lnTo>
                    <a:pt x="132875" y="160832"/>
                  </a:lnTo>
                  <a:lnTo>
                    <a:pt x="166172" y="89840"/>
                  </a:lnTo>
                  <a:lnTo>
                    <a:pt x="199470" y="160832"/>
                  </a:lnTo>
                  <a:lnTo>
                    <a:pt x="243448" y="160832"/>
                  </a:lnTo>
                  <a:lnTo>
                    <a:pt x="332345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1" name="object 471"/>
          <p:cNvGrpSpPr/>
          <p:nvPr/>
        </p:nvGrpSpPr>
        <p:grpSpPr>
          <a:xfrm>
            <a:off x="8043366" y="6137192"/>
            <a:ext cx="723900" cy="275590"/>
            <a:chOff x="8043366" y="6137192"/>
            <a:chExt cx="723900" cy="275590"/>
          </a:xfrm>
        </p:grpSpPr>
        <p:pic>
          <p:nvPicPr>
            <p:cNvPr id="472" name="object 472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8043366" y="6186196"/>
              <a:ext cx="130048" cy="226171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8203602" y="6137192"/>
              <a:ext cx="183515" cy="270510"/>
            </a:xfrm>
            <a:custGeom>
              <a:avLst/>
              <a:gdLst/>
              <a:ahLst/>
              <a:cxnLst/>
              <a:rect l="l" t="t" r="r" b="b"/>
              <a:pathLst>
                <a:path w="183515" h="270510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173397"/>
                  </a:lnTo>
                  <a:lnTo>
                    <a:pt x="71934" y="161460"/>
                  </a:lnTo>
                  <a:lnTo>
                    <a:pt x="83871" y="154864"/>
                  </a:lnTo>
                  <a:lnTo>
                    <a:pt x="103662" y="154864"/>
                  </a:lnTo>
                  <a:lnTo>
                    <a:pt x="118111" y="169471"/>
                  </a:lnTo>
                  <a:lnTo>
                    <a:pt x="118111" y="270148"/>
                  </a:lnTo>
                  <a:lnTo>
                    <a:pt x="183450" y="270148"/>
                  </a:lnTo>
                  <a:lnTo>
                    <a:pt x="183450" y="167429"/>
                  </a:lnTo>
                  <a:lnTo>
                    <a:pt x="183317" y="161844"/>
                  </a:lnTo>
                  <a:lnTo>
                    <a:pt x="167851" y="125228"/>
                  </a:lnTo>
                  <a:lnTo>
                    <a:pt x="131266" y="105200"/>
                  </a:lnTo>
                  <a:lnTo>
                    <a:pt x="119053" y="104289"/>
                  </a:lnTo>
                  <a:lnTo>
                    <a:pt x="114544" y="104372"/>
                  </a:lnTo>
                  <a:lnTo>
                    <a:pt x="73322" y="118279"/>
                  </a:lnTo>
                  <a:lnTo>
                    <a:pt x="65338" y="124393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4" name="object 47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8415794" y="6241482"/>
              <a:ext cx="193816" cy="170884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636751" y="6186196"/>
              <a:ext cx="130048" cy="226171"/>
            </a:xfrm>
            <a:prstGeom prst="rect">
              <a:avLst/>
            </a:prstGeom>
          </p:spPr>
        </p:pic>
      </p:grpSp>
      <p:grpSp>
        <p:nvGrpSpPr>
          <p:cNvPr id="476" name="object 476"/>
          <p:cNvGrpSpPr/>
          <p:nvPr/>
        </p:nvGrpSpPr>
        <p:grpSpPr>
          <a:xfrm>
            <a:off x="8854284" y="6241482"/>
            <a:ext cx="623570" cy="247650"/>
            <a:chOff x="8854284" y="6241482"/>
            <a:chExt cx="623570" cy="247650"/>
          </a:xfrm>
        </p:grpSpPr>
        <p:pic>
          <p:nvPicPr>
            <p:cNvPr id="477" name="object 477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854284" y="6241482"/>
              <a:ext cx="411254" cy="247531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9291296" y="6246508"/>
              <a:ext cx="185963" cy="165858"/>
            </a:xfrm>
            <a:prstGeom prst="rect">
              <a:avLst/>
            </a:prstGeom>
          </p:spPr>
        </p:pic>
      </p:grpSp>
      <p:grpSp>
        <p:nvGrpSpPr>
          <p:cNvPr id="479" name="object 479"/>
          <p:cNvGrpSpPr/>
          <p:nvPr/>
        </p:nvGrpSpPr>
        <p:grpSpPr>
          <a:xfrm>
            <a:off x="9609349" y="6136564"/>
            <a:ext cx="592455" cy="276225"/>
            <a:chOff x="9609349" y="6136564"/>
            <a:chExt cx="592455" cy="276225"/>
          </a:xfrm>
        </p:grpSpPr>
        <p:sp>
          <p:nvSpPr>
            <p:cNvPr id="480" name="object 480"/>
            <p:cNvSpPr/>
            <p:nvPr/>
          </p:nvSpPr>
          <p:spPr>
            <a:xfrm>
              <a:off x="9609340" y="6136569"/>
              <a:ext cx="424815" cy="271145"/>
            </a:xfrm>
            <a:custGeom>
              <a:avLst/>
              <a:gdLst/>
              <a:ahLst/>
              <a:cxnLst/>
              <a:rect l="l" t="t" r="r" b="b"/>
              <a:pathLst>
                <a:path w="424815" h="271145">
                  <a:moveTo>
                    <a:pt x="65341" y="622"/>
                  </a:moveTo>
                  <a:lnTo>
                    <a:pt x="0" y="622"/>
                  </a:lnTo>
                  <a:lnTo>
                    <a:pt x="0" y="270776"/>
                  </a:lnTo>
                  <a:lnTo>
                    <a:pt x="65341" y="270776"/>
                  </a:lnTo>
                  <a:lnTo>
                    <a:pt x="65341" y="622"/>
                  </a:lnTo>
                  <a:close/>
                </a:path>
                <a:path w="424815" h="271145">
                  <a:moveTo>
                    <a:pt x="172745" y="109943"/>
                  </a:moveTo>
                  <a:lnTo>
                    <a:pt x="107403" y="109943"/>
                  </a:lnTo>
                  <a:lnTo>
                    <a:pt x="107403" y="270776"/>
                  </a:lnTo>
                  <a:lnTo>
                    <a:pt x="172745" y="270776"/>
                  </a:lnTo>
                  <a:lnTo>
                    <a:pt x="172745" y="109943"/>
                  </a:lnTo>
                  <a:close/>
                </a:path>
                <a:path w="424815" h="271145">
                  <a:moveTo>
                    <a:pt x="177761" y="27330"/>
                  </a:moveTo>
                  <a:lnTo>
                    <a:pt x="167563" y="10210"/>
                  </a:lnTo>
                  <a:lnTo>
                    <a:pt x="150444" y="0"/>
                  </a:lnTo>
                  <a:lnTo>
                    <a:pt x="129705" y="0"/>
                  </a:lnTo>
                  <a:lnTo>
                    <a:pt x="112433" y="10210"/>
                  </a:lnTo>
                  <a:lnTo>
                    <a:pt x="102222" y="27330"/>
                  </a:lnTo>
                  <a:lnTo>
                    <a:pt x="102222" y="48056"/>
                  </a:lnTo>
                  <a:lnTo>
                    <a:pt x="112433" y="65341"/>
                  </a:lnTo>
                  <a:lnTo>
                    <a:pt x="129705" y="75552"/>
                  </a:lnTo>
                  <a:lnTo>
                    <a:pt x="150444" y="75552"/>
                  </a:lnTo>
                  <a:lnTo>
                    <a:pt x="167563" y="65341"/>
                  </a:lnTo>
                  <a:lnTo>
                    <a:pt x="177761" y="48056"/>
                  </a:lnTo>
                  <a:lnTo>
                    <a:pt x="177761" y="27330"/>
                  </a:lnTo>
                  <a:close/>
                </a:path>
                <a:path w="424815" h="271145">
                  <a:moveTo>
                    <a:pt x="424510" y="270776"/>
                  </a:moveTo>
                  <a:lnTo>
                    <a:pt x="338759" y="190995"/>
                  </a:lnTo>
                  <a:lnTo>
                    <a:pt x="421055" y="109943"/>
                  </a:lnTo>
                  <a:lnTo>
                    <a:pt x="336562" y="109943"/>
                  </a:lnTo>
                  <a:lnTo>
                    <a:pt x="280327" y="163969"/>
                  </a:lnTo>
                  <a:lnTo>
                    <a:pt x="280327" y="622"/>
                  </a:lnTo>
                  <a:lnTo>
                    <a:pt x="214998" y="622"/>
                  </a:lnTo>
                  <a:lnTo>
                    <a:pt x="214998" y="270776"/>
                  </a:lnTo>
                  <a:lnTo>
                    <a:pt x="280327" y="270776"/>
                  </a:lnTo>
                  <a:lnTo>
                    <a:pt x="280327" y="215811"/>
                  </a:lnTo>
                  <a:lnTo>
                    <a:pt x="340639" y="270776"/>
                  </a:lnTo>
                  <a:lnTo>
                    <a:pt x="424510" y="270776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1" name="object 481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0024333" y="6241482"/>
              <a:ext cx="177082" cy="170884"/>
            </a:xfrm>
            <a:prstGeom prst="rect">
              <a:avLst/>
            </a:prstGeom>
          </p:spPr>
        </p:pic>
      </p:grpSp>
      <p:pic>
        <p:nvPicPr>
          <p:cNvPr id="482" name="object 482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10307119" y="6186196"/>
            <a:ext cx="341329" cy="226171"/>
          </a:xfrm>
          <a:prstGeom prst="rect">
            <a:avLst/>
          </a:prstGeom>
        </p:spPr>
      </p:pic>
      <p:grpSp>
        <p:nvGrpSpPr>
          <p:cNvPr id="483" name="object 483"/>
          <p:cNvGrpSpPr/>
          <p:nvPr/>
        </p:nvGrpSpPr>
        <p:grpSpPr>
          <a:xfrm>
            <a:off x="3703645" y="6566498"/>
            <a:ext cx="1068705" cy="275590"/>
            <a:chOff x="3703645" y="6566498"/>
            <a:chExt cx="1068705" cy="275590"/>
          </a:xfrm>
        </p:grpSpPr>
        <p:sp>
          <p:nvSpPr>
            <p:cNvPr id="484" name="object 484"/>
            <p:cNvSpPr/>
            <p:nvPr/>
          </p:nvSpPr>
          <p:spPr>
            <a:xfrm>
              <a:off x="3703637" y="6670795"/>
              <a:ext cx="694690" cy="171450"/>
            </a:xfrm>
            <a:custGeom>
              <a:avLst/>
              <a:gdLst/>
              <a:ahLst/>
              <a:cxnLst/>
              <a:rect l="l" t="t" r="r" b="b"/>
              <a:pathLst>
                <a:path w="694689" h="171450">
                  <a:moveTo>
                    <a:pt x="153301" y="11303"/>
                  </a:moveTo>
                  <a:lnTo>
                    <a:pt x="146545" y="6286"/>
                  </a:lnTo>
                  <a:lnTo>
                    <a:pt x="125806" y="0"/>
                  </a:lnTo>
                  <a:lnTo>
                    <a:pt x="112090" y="114"/>
                  </a:lnTo>
                  <a:lnTo>
                    <a:pt x="72618" y="19304"/>
                  </a:lnTo>
                  <a:lnTo>
                    <a:pt x="65341" y="27647"/>
                  </a:lnTo>
                  <a:lnTo>
                    <a:pt x="65341" y="5029"/>
                  </a:lnTo>
                  <a:lnTo>
                    <a:pt x="0" y="5029"/>
                  </a:lnTo>
                  <a:lnTo>
                    <a:pt x="0" y="165862"/>
                  </a:lnTo>
                  <a:lnTo>
                    <a:pt x="65341" y="165862"/>
                  </a:lnTo>
                  <a:lnTo>
                    <a:pt x="65341" y="79006"/>
                  </a:lnTo>
                  <a:lnTo>
                    <a:pt x="74447" y="65176"/>
                  </a:lnTo>
                  <a:lnTo>
                    <a:pt x="89369" y="56540"/>
                  </a:lnTo>
                  <a:lnTo>
                    <a:pt x="104292" y="56540"/>
                  </a:lnTo>
                  <a:lnTo>
                    <a:pt x="120154" y="61887"/>
                  </a:lnTo>
                  <a:lnTo>
                    <a:pt x="125971" y="66281"/>
                  </a:lnTo>
                  <a:lnTo>
                    <a:pt x="153301" y="11303"/>
                  </a:lnTo>
                  <a:close/>
                </a:path>
                <a:path w="694689" h="171450">
                  <a:moveTo>
                    <a:pt x="326440" y="82765"/>
                  </a:moveTo>
                  <a:lnTo>
                    <a:pt x="318249" y="44919"/>
                  </a:lnTo>
                  <a:lnTo>
                    <a:pt x="286156" y="10439"/>
                  </a:lnTo>
                  <a:lnTo>
                    <a:pt x="262674" y="2032"/>
                  </a:lnTo>
                  <a:lnTo>
                    <a:pt x="262674" y="63766"/>
                  </a:lnTo>
                  <a:lnTo>
                    <a:pt x="218694" y="63766"/>
                  </a:lnTo>
                  <a:lnTo>
                    <a:pt x="218859" y="57645"/>
                  </a:lnTo>
                  <a:lnTo>
                    <a:pt x="223875" y="49314"/>
                  </a:lnTo>
                  <a:lnTo>
                    <a:pt x="233464" y="44919"/>
                  </a:lnTo>
                  <a:lnTo>
                    <a:pt x="246964" y="44919"/>
                  </a:lnTo>
                  <a:lnTo>
                    <a:pt x="256082" y="48996"/>
                  </a:lnTo>
                  <a:lnTo>
                    <a:pt x="261734" y="57327"/>
                  </a:lnTo>
                  <a:lnTo>
                    <a:pt x="262674" y="63766"/>
                  </a:lnTo>
                  <a:lnTo>
                    <a:pt x="262674" y="2032"/>
                  </a:lnTo>
                  <a:lnTo>
                    <a:pt x="258699" y="1143"/>
                  </a:lnTo>
                  <a:lnTo>
                    <a:pt x="242100" y="0"/>
                  </a:lnTo>
                  <a:lnTo>
                    <a:pt x="235966" y="101"/>
                  </a:lnTo>
                  <a:lnTo>
                    <a:pt x="193306" y="11912"/>
                  </a:lnTo>
                  <a:lnTo>
                    <a:pt x="161798" y="41376"/>
                  </a:lnTo>
                  <a:lnTo>
                    <a:pt x="149428" y="82765"/>
                  </a:lnTo>
                  <a:lnTo>
                    <a:pt x="149364" y="88430"/>
                  </a:lnTo>
                  <a:lnTo>
                    <a:pt x="149466" y="92659"/>
                  </a:lnTo>
                  <a:lnTo>
                    <a:pt x="161683" y="128866"/>
                  </a:lnTo>
                  <a:lnTo>
                    <a:pt x="195376" y="159575"/>
                  </a:lnTo>
                  <a:lnTo>
                    <a:pt x="243357" y="170878"/>
                  </a:lnTo>
                  <a:lnTo>
                    <a:pt x="251523" y="170700"/>
                  </a:lnTo>
                  <a:lnTo>
                    <a:pt x="291185" y="159499"/>
                  </a:lnTo>
                  <a:lnTo>
                    <a:pt x="323926" y="128168"/>
                  </a:lnTo>
                  <a:lnTo>
                    <a:pt x="306222" y="119367"/>
                  </a:lnTo>
                  <a:lnTo>
                    <a:pt x="277126" y="104914"/>
                  </a:lnTo>
                  <a:lnTo>
                    <a:pt x="268643" y="113080"/>
                  </a:lnTo>
                  <a:lnTo>
                    <a:pt x="255917" y="119367"/>
                  </a:lnTo>
                  <a:lnTo>
                    <a:pt x="237705" y="119367"/>
                  </a:lnTo>
                  <a:lnTo>
                    <a:pt x="224040" y="113398"/>
                  </a:lnTo>
                  <a:lnTo>
                    <a:pt x="216814" y="102247"/>
                  </a:lnTo>
                  <a:lnTo>
                    <a:pt x="216814" y="94551"/>
                  </a:lnTo>
                  <a:lnTo>
                    <a:pt x="325818" y="94551"/>
                  </a:lnTo>
                  <a:lnTo>
                    <a:pt x="326288" y="88430"/>
                  </a:lnTo>
                  <a:lnTo>
                    <a:pt x="326428" y="85128"/>
                  </a:lnTo>
                  <a:lnTo>
                    <a:pt x="326440" y="82765"/>
                  </a:lnTo>
                  <a:close/>
                </a:path>
                <a:path w="694689" h="171450">
                  <a:moveTo>
                    <a:pt x="487997" y="14452"/>
                  </a:moveTo>
                  <a:lnTo>
                    <a:pt x="446328" y="457"/>
                  </a:lnTo>
                  <a:lnTo>
                    <a:pt x="435851" y="0"/>
                  </a:lnTo>
                  <a:lnTo>
                    <a:pt x="429768" y="114"/>
                  </a:lnTo>
                  <a:lnTo>
                    <a:pt x="387502" y="13131"/>
                  </a:lnTo>
                  <a:lnTo>
                    <a:pt x="356577" y="43764"/>
                  </a:lnTo>
                  <a:lnTo>
                    <a:pt x="344436" y="85598"/>
                  </a:lnTo>
                  <a:lnTo>
                    <a:pt x="344551" y="91020"/>
                  </a:lnTo>
                  <a:lnTo>
                    <a:pt x="357898" y="129641"/>
                  </a:lnTo>
                  <a:lnTo>
                    <a:pt x="390093" y="159067"/>
                  </a:lnTo>
                  <a:lnTo>
                    <a:pt x="436168" y="170878"/>
                  </a:lnTo>
                  <a:lnTo>
                    <a:pt x="441007" y="170815"/>
                  </a:lnTo>
                  <a:lnTo>
                    <a:pt x="479831" y="162242"/>
                  </a:lnTo>
                  <a:lnTo>
                    <a:pt x="487997" y="156438"/>
                  </a:lnTo>
                  <a:lnTo>
                    <a:pt x="466636" y="112458"/>
                  </a:lnTo>
                  <a:lnTo>
                    <a:pt x="463651" y="114503"/>
                  </a:lnTo>
                  <a:lnTo>
                    <a:pt x="453123" y="117792"/>
                  </a:lnTo>
                  <a:lnTo>
                    <a:pt x="436638" y="117792"/>
                  </a:lnTo>
                  <a:lnTo>
                    <a:pt x="421563" y="108839"/>
                  </a:lnTo>
                  <a:lnTo>
                    <a:pt x="413550" y="94081"/>
                  </a:lnTo>
                  <a:lnTo>
                    <a:pt x="413550" y="78536"/>
                  </a:lnTo>
                  <a:lnTo>
                    <a:pt x="420306" y="63449"/>
                  </a:lnTo>
                  <a:lnTo>
                    <a:pt x="434911" y="53086"/>
                  </a:lnTo>
                  <a:lnTo>
                    <a:pt x="458787" y="53086"/>
                  </a:lnTo>
                  <a:lnTo>
                    <a:pt x="466636" y="58432"/>
                  </a:lnTo>
                  <a:lnTo>
                    <a:pt x="487997" y="14452"/>
                  </a:lnTo>
                  <a:close/>
                </a:path>
                <a:path w="694689" h="171450">
                  <a:moveTo>
                    <a:pt x="694093" y="85445"/>
                  </a:moveTo>
                  <a:lnTo>
                    <a:pt x="693889" y="77685"/>
                  </a:lnTo>
                  <a:lnTo>
                    <a:pt x="692480" y="67335"/>
                  </a:lnTo>
                  <a:lnTo>
                    <a:pt x="688733" y="55283"/>
                  </a:lnTo>
                  <a:lnTo>
                    <a:pt x="688632" y="54940"/>
                  </a:lnTo>
                  <a:lnTo>
                    <a:pt x="660222" y="19329"/>
                  </a:lnTo>
                  <a:lnTo>
                    <a:pt x="625614" y="3479"/>
                  </a:lnTo>
                  <a:lnTo>
                    <a:pt x="625614" y="76492"/>
                  </a:lnTo>
                  <a:lnTo>
                    <a:pt x="625614" y="94399"/>
                  </a:lnTo>
                  <a:lnTo>
                    <a:pt x="617601" y="107899"/>
                  </a:lnTo>
                  <a:lnTo>
                    <a:pt x="604100" y="115595"/>
                  </a:lnTo>
                  <a:lnTo>
                    <a:pt x="588073" y="115595"/>
                  </a:lnTo>
                  <a:lnTo>
                    <a:pt x="574573" y="107899"/>
                  </a:lnTo>
                  <a:lnTo>
                    <a:pt x="566559" y="94399"/>
                  </a:lnTo>
                  <a:lnTo>
                    <a:pt x="566559" y="76492"/>
                  </a:lnTo>
                  <a:lnTo>
                    <a:pt x="574573" y="62826"/>
                  </a:lnTo>
                  <a:lnTo>
                    <a:pt x="588073" y="55283"/>
                  </a:lnTo>
                  <a:lnTo>
                    <a:pt x="604100" y="55283"/>
                  </a:lnTo>
                  <a:lnTo>
                    <a:pt x="617601" y="62826"/>
                  </a:lnTo>
                  <a:lnTo>
                    <a:pt x="625614" y="76492"/>
                  </a:lnTo>
                  <a:lnTo>
                    <a:pt x="625614" y="3479"/>
                  </a:lnTo>
                  <a:lnTo>
                    <a:pt x="614502" y="1193"/>
                  </a:lnTo>
                  <a:lnTo>
                    <a:pt x="596087" y="0"/>
                  </a:lnTo>
                  <a:lnTo>
                    <a:pt x="587540" y="165"/>
                  </a:lnTo>
                  <a:lnTo>
                    <a:pt x="546227" y="10909"/>
                  </a:lnTo>
                  <a:lnTo>
                    <a:pt x="511035" y="41071"/>
                  </a:lnTo>
                  <a:lnTo>
                    <a:pt x="498081" y="85445"/>
                  </a:lnTo>
                  <a:lnTo>
                    <a:pt x="498284" y="93205"/>
                  </a:lnTo>
                  <a:lnTo>
                    <a:pt x="511035" y="129806"/>
                  </a:lnTo>
                  <a:lnTo>
                    <a:pt x="546227" y="159969"/>
                  </a:lnTo>
                  <a:lnTo>
                    <a:pt x="596087" y="170878"/>
                  </a:lnTo>
                  <a:lnTo>
                    <a:pt x="604647" y="170713"/>
                  </a:lnTo>
                  <a:lnTo>
                    <a:pt x="645960" y="159969"/>
                  </a:lnTo>
                  <a:lnTo>
                    <a:pt x="681139" y="129806"/>
                  </a:lnTo>
                  <a:lnTo>
                    <a:pt x="688784" y="115595"/>
                  </a:lnTo>
                  <a:lnTo>
                    <a:pt x="689241" y="114642"/>
                  </a:lnTo>
                  <a:lnTo>
                    <a:pt x="692683" y="102069"/>
                  </a:lnTo>
                  <a:lnTo>
                    <a:pt x="694093" y="85445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48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427016" y="6670788"/>
              <a:ext cx="153293" cy="165858"/>
            </a:xfrm>
            <a:prstGeom prst="rect">
              <a:avLst/>
            </a:prstGeom>
          </p:spPr>
        </p:pic>
        <p:sp>
          <p:nvSpPr>
            <p:cNvPr id="486" name="object 486"/>
            <p:cNvSpPr/>
            <p:nvPr/>
          </p:nvSpPr>
          <p:spPr>
            <a:xfrm>
              <a:off x="4578110" y="6566498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10" h="275590">
                  <a:moveTo>
                    <a:pt x="80416" y="104289"/>
                  </a:moveTo>
                  <a:lnTo>
                    <a:pt x="38873" y="115520"/>
                  </a:lnTo>
                  <a:lnTo>
                    <a:pt x="10366" y="146068"/>
                  </a:lnTo>
                  <a:lnTo>
                    <a:pt x="0" y="189732"/>
                  </a:lnTo>
                  <a:lnTo>
                    <a:pt x="168" y="197494"/>
                  </a:lnTo>
                  <a:lnTo>
                    <a:pt x="10759" y="234181"/>
                  </a:lnTo>
                  <a:lnTo>
                    <a:pt x="39423" y="264337"/>
                  </a:lnTo>
                  <a:lnTo>
                    <a:pt x="78688" y="275174"/>
                  </a:lnTo>
                  <a:lnTo>
                    <a:pt x="82896" y="275103"/>
                  </a:lnTo>
                  <a:lnTo>
                    <a:pt x="120738" y="262985"/>
                  </a:lnTo>
                  <a:lnTo>
                    <a:pt x="128477" y="257583"/>
                  </a:lnTo>
                  <a:lnTo>
                    <a:pt x="193816" y="257583"/>
                  </a:lnTo>
                  <a:lnTo>
                    <a:pt x="193816" y="219888"/>
                  </a:lnTo>
                  <a:lnTo>
                    <a:pt x="90311" y="219888"/>
                  </a:lnTo>
                  <a:lnTo>
                    <a:pt x="76646" y="212192"/>
                  </a:lnTo>
                  <a:lnTo>
                    <a:pt x="69107" y="198684"/>
                  </a:lnTo>
                  <a:lnTo>
                    <a:pt x="69198" y="181251"/>
                  </a:lnTo>
                  <a:lnTo>
                    <a:pt x="77118" y="167586"/>
                  </a:lnTo>
                  <a:lnTo>
                    <a:pt x="90782" y="159576"/>
                  </a:lnTo>
                  <a:lnTo>
                    <a:pt x="193816" y="159576"/>
                  </a:lnTo>
                  <a:lnTo>
                    <a:pt x="193816" y="119682"/>
                  </a:lnTo>
                  <a:lnTo>
                    <a:pt x="128477" y="119682"/>
                  </a:lnTo>
                  <a:lnTo>
                    <a:pt x="119054" y="112299"/>
                  </a:lnTo>
                  <a:lnTo>
                    <a:pt x="106645" y="108295"/>
                  </a:lnTo>
                  <a:lnTo>
                    <a:pt x="102746" y="107106"/>
                  </a:lnTo>
                  <a:lnTo>
                    <a:pt x="97163" y="105791"/>
                  </a:lnTo>
                  <a:lnTo>
                    <a:pt x="89764" y="104727"/>
                  </a:lnTo>
                  <a:lnTo>
                    <a:pt x="80416" y="104289"/>
                  </a:lnTo>
                  <a:close/>
                </a:path>
                <a:path w="194310" h="275590">
                  <a:moveTo>
                    <a:pt x="193816" y="257583"/>
                  </a:moveTo>
                  <a:lnTo>
                    <a:pt x="128477" y="257583"/>
                  </a:lnTo>
                  <a:lnTo>
                    <a:pt x="128477" y="270148"/>
                  </a:lnTo>
                  <a:lnTo>
                    <a:pt x="193816" y="270148"/>
                  </a:lnTo>
                  <a:lnTo>
                    <a:pt x="193816" y="257583"/>
                  </a:lnTo>
                  <a:close/>
                </a:path>
                <a:path w="194310" h="275590">
                  <a:moveTo>
                    <a:pt x="193816" y="159576"/>
                  </a:moveTo>
                  <a:lnTo>
                    <a:pt x="108059" y="159576"/>
                  </a:lnTo>
                  <a:lnTo>
                    <a:pt x="121724" y="167586"/>
                  </a:lnTo>
                  <a:lnTo>
                    <a:pt x="129734" y="181251"/>
                  </a:lnTo>
                  <a:lnTo>
                    <a:pt x="129643" y="198684"/>
                  </a:lnTo>
                  <a:lnTo>
                    <a:pt x="121881" y="212035"/>
                  </a:lnTo>
                  <a:lnTo>
                    <a:pt x="108059" y="219888"/>
                  </a:lnTo>
                  <a:lnTo>
                    <a:pt x="193816" y="219888"/>
                  </a:lnTo>
                  <a:lnTo>
                    <a:pt x="193816" y="159576"/>
                  </a:lnTo>
                  <a:close/>
                </a:path>
                <a:path w="194310" h="275590">
                  <a:moveTo>
                    <a:pt x="193816" y="0"/>
                  </a:moveTo>
                  <a:lnTo>
                    <a:pt x="128477" y="0"/>
                  </a:lnTo>
                  <a:lnTo>
                    <a:pt x="128477" y="119682"/>
                  </a:lnTo>
                  <a:lnTo>
                    <a:pt x="193816" y="119682"/>
                  </a:lnTo>
                  <a:lnTo>
                    <a:pt x="19381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7" name="object 487"/>
          <p:cNvGrpSpPr/>
          <p:nvPr/>
        </p:nvGrpSpPr>
        <p:grpSpPr>
          <a:xfrm>
            <a:off x="4890195" y="6566498"/>
            <a:ext cx="548005" cy="275590"/>
            <a:chOff x="4890195" y="6566498"/>
            <a:chExt cx="548005" cy="275590"/>
          </a:xfrm>
        </p:grpSpPr>
        <p:pic>
          <p:nvPicPr>
            <p:cNvPr id="488" name="object 488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890195" y="6615502"/>
              <a:ext cx="130048" cy="226171"/>
            </a:xfrm>
            <a:prstGeom prst="rect">
              <a:avLst/>
            </a:prstGeom>
          </p:spPr>
        </p:pic>
        <p:sp>
          <p:nvSpPr>
            <p:cNvPr id="489" name="object 489"/>
            <p:cNvSpPr/>
            <p:nvPr/>
          </p:nvSpPr>
          <p:spPr>
            <a:xfrm>
              <a:off x="5050400" y="6566498"/>
              <a:ext cx="183515" cy="270510"/>
            </a:xfrm>
            <a:custGeom>
              <a:avLst/>
              <a:gdLst/>
              <a:ahLst/>
              <a:cxnLst/>
              <a:rect l="l" t="t" r="r" b="b"/>
              <a:pathLst>
                <a:path w="183514" h="270509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173397"/>
                  </a:lnTo>
                  <a:lnTo>
                    <a:pt x="71934" y="161460"/>
                  </a:lnTo>
                  <a:lnTo>
                    <a:pt x="83871" y="154864"/>
                  </a:lnTo>
                  <a:lnTo>
                    <a:pt x="103661" y="154864"/>
                  </a:lnTo>
                  <a:lnTo>
                    <a:pt x="118111" y="169471"/>
                  </a:lnTo>
                  <a:lnTo>
                    <a:pt x="118111" y="270148"/>
                  </a:lnTo>
                  <a:lnTo>
                    <a:pt x="183449" y="270148"/>
                  </a:lnTo>
                  <a:lnTo>
                    <a:pt x="183449" y="167429"/>
                  </a:lnTo>
                  <a:lnTo>
                    <a:pt x="183317" y="161844"/>
                  </a:lnTo>
                  <a:lnTo>
                    <a:pt x="167851" y="125228"/>
                  </a:lnTo>
                  <a:lnTo>
                    <a:pt x="131266" y="105200"/>
                  </a:lnTo>
                  <a:lnTo>
                    <a:pt x="119053" y="104289"/>
                  </a:lnTo>
                  <a:lnTo>
                    <a:pt x="114544" y="104372"/>
                  </a:lnTo>
                  <a:lnTo>
                    <a:pt x="73322" y="118279"/>
                  </a:lnTo>
                  <a:lnTo>
                    <a:pt x="65338" y="124393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0" name="object 490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261012" y="6670788"/>
              <a:ext cx="177082" cy="170884"/>
            </a:xfrm>
            <a:prstGeom prst="rect">
              <a:avLst/>
            </a:prstGeom>
          </p:spPr>
        </p:pic>
      </p:grpSp>
      <p:grpSp>
        <p:nvGrpSpPr>
          <p:cNvPr id="491" name="object 491"/>
          <p:cNvGrpSpPr/>
          <p:nvPr/>
        </p:nvGrpSpPr>
        <p:grpSpPr>
          <a:xfrm>
            <a:off x="5543798" y="6565870"/>
            <a:ext cx="674370" cy="276225"/>
            <a:chOff x="5543798" y="6565870"/>
            <a:chExt cx="674370" cy="276225"/>
          </a:xfrm>
        </p:grpSpPr>
        <p:pic>
          <p:nvPicPr>
            <p:cNvPr id="492" name="object 49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543798" y="6615502"/>
              <a:ext cx="130048" cy="226171"/>
            </a:xfrm>
            <a:prstGeom prst="rect">
              <a:avLst/>
            </a:prstGeom>
          </p:spPr>
        </p:pic>
        <p:sp>
          <p:nvSpPr>
            <p:cNvPr id="493" name="object 493"/>
            <p:cNvSpPr/>
            <p:nvPr/>
          </p:nvSpPr>
          <p:spPr>
            <a:xfrm>
              <a:off x="5704027" y="6565880"/>
              <a:ext cx="293370" cy="271145"/>
            </a:xfrm>
            <a:custGeom>
              <a:avLst/>
              <a:gdLst/>
              <a:ahLst/>
              <a:cxnLst/>
              <a:rect l="l" t="t" r="r" b="b"/>
              <a:pathLst>
                <a:path w="293370" h="271145">
                  <a:moveTo>
                    <a:pt x="183451" y="168059"/>
                  </a:moveTo>
                  <a:lnTo>
                    <a:pt x="172224" y="131432"/>
                  </a:lnTo>
                  <a:lnTo>
                    <a:pt x="140589" y="108038"/>
                  </a:lnTo>
                  <a:lnTo>
                    <a:pt x="119049" y="104914"/>
                  </a:lnTo>
                  <a:lnTo>
                    <a:pt x="114541" y="104990"/>
                  </a:lnTo>
                  <a:lnTo>
                    <a:pt x="73329" y="118897"/>
                  </a:lnTo>
                  <a:lnTo>
                    <a:pt x="65341" y="125018"/>
                  </a:lnTo>
                  <a:lnTo>
                    <a:pt x="65341" y="622"/>
                  </a:lnTo>
                  <a:lnTo>
                    <a:pt x="0" y="622"/>
                  </a:lnTo>
                  <a:lnTo>
                    <a:pt x="0" y="270776"/>
                  </a:lnTo>
                  <a:lnTo>
                    <a:pt x="65341" y="270776"/>
                  </a:lnTo>
                  <a:lnTo>
                    <a:pt x="65341" y="174028"/>
                  </a:lnTo>
                  <a:lnTo>
                    <a:pt x="71932" y="162090"/>
                  </a:lnTo>
                  <a:lnTo>
                    <a:pt x="83870" y="155486"/>
                  </a:lnTo>
                  <a:lnTo>
                    <a:pt x="103657" y="155486"/>
                  </a:lnTo>
                  <a:lnTo>
                    <a:pt x="118110" y="170091"/>
                  </a:lnTo>
                  <a:lnTo>
                    <a:pt x="118110" y="270776"/>
                  </a:lnTo>
                  <a:lnTo>
                    <a:pt x="183451" y="270776"/>
                  </a:lnTo>
                  <a:lnTo>
                    <a:pt x="183451" y="168059"/>
                  </a:lnTo>
                  <a:close/>
                </a:path>
                <a:path w="293370" h="271145">
                  <a:moveTo>
                    <a:pt x="288112" y="109943"/>
                  </a:moveTo>
                  <a:lnTo>
                    <a:pt x="222783" y="109943"/>
                  </a:lnTo>
                  <a:lnTo>
                    <a:pt x="222783" y="270776"/>
                  </a:lnTo>
                  <a:lnTo>
                    <a:pt x="288112" y="270776"/>
                  </a:lnTo>
                  <a:lnTo>
                    <a:pt x="288112" y="109943"/>
                  </a:lnTo>
                  <a:close/>
                </a:path>
                <a:path w="293370" h="271145">
                  <a:moveTo>
                    <a:pt x="293141" y="27330"/>
                  </a:moveTo>
                  <a:lnTo>
                    <a:pt x="282930" y="10210"/>
                  </a:lnTo>
                  <a:lnTo>
                    <a:pt x="265811" y="0"/>
                  </a:lnTo>
                  <a:lnTo>
                    <a:pt x="245084" y="0"/>
                  </a:lnTo>
                  <a:lnTo>
                    <a:pt x="227812" y="10210"/>
                  </a:lnTo>
                  <a:lnTo>
                    <a:pt x="217601" y="27330"/>
                  </a:lnTo>
                  <a:lnTo>
                    <a:pt x="217601" y="48056"/>
                  </a:lnTo>
                  <a:lnTo>
                    <a:pt x="227812" y="65328"/>
                  </a:lnTo>
                  <a:lnTo>
                    <a:pt x="245084" y="75539"/>
                  </a:lnTo>
                  <a:lnTo>
                    <a:pt x="265811" y="75539"/>
                  </a:lnTo>
                  <a:lnTo>
                    <a:pt x="282930" y="65328"/>
                  </a:lnTo>
                  <a:lnTo>
                    <a:pt x="293141" y="48056"/>
                  </a:lnTo>
                  <a:lnTo>
                    <a:pt x="293141" y="2733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034401" y="6670788"/>
              <a:ext cx="183450" cy="165858"/>
            </a:xfrm>
            <a:prstGeom prst="rect">
              <a:avLst/>
            </a:prstGeom>
          </p:spPr>
        </p:pic>
      </p:grpSp>
      <p:grpSp>
        <p:nvGrpSpPr>
          <p:cNvPr id="495" name="object 495"/>
          <p:cNvGrpSpPr/>
          <p:nvPr/>
        </p:nvGrpSpPr>
        <p:grpSpPr>
          <a:xfrm>
            <a:off x="6246594" y="6670788"/>
            <a:ext cx="364490" cy="252729"/>
            <a:chOff x="6246594" y="6670788"/>
            <a:chExt cx="364490" cy="252729"/>
          </a:xfrm>
        </p:grpSpPr>
        <p:pic>
          <p:nvPicPr>
            <p:cNvPr id="496" name="object 49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466419" y="6671103"/>
              <a:ext cx="144498" cy="170570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246594" y="6670788"/>
              <a:ext cx="193816" cy="252243"/>
            </a:xfrm>
            <a:prstGeom prst="rect">
              <a:avLst/>
            </a:prstGeom>
          </p:spPr>
        </p:pic>
      </p:grpSp>
      <p:grpSp>
        <p:nvGrpSpPr>
          <p:cNvPr id="498" name="object 498"/>
          <p:cNvGrpSpPr/>
          <p:nvPr/>
        </p:nvGrpSpPr>
        <p:grpSpPr>
          <a:xfrm>
            <a:off x="6700287" y="6670788"/>
            <a:ext cx="623570" cy="247650"/>
            <a:chOff x="6700287" y="6670788"/>
            <a:chExt cx="623570" cy="247650"/>
          </a:xfrm>
        </p:grpSpPr>
        <p:pic>
          <p:nvPicPr>
            <p:cNvPr id="499" name="object 49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700287" y="6670788"/>
              <a:ext cx="411254" cy="247531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7137300" y="6675815"/>
              <a:ext cx="185962" cy="165858"/>
            </a:xfrm>
            <a:prstGeom prst="rect">
              <a:avLst/>
            </a:prstGeom>
          </p:spPr>
        </p:pic>
      </p:grpSp>
      <p:grpSp>
        <p:nvGrpSpPr>
          <p:cNvPr id="501" name="object 501"/>
          <p:cNvGrpSpPr/>
          <p:nvPr/>
        </p:nvGrpSpPr>
        <p:grpSpPr>
          <a:xfrm>
            <a:off x="7437290" y="6670788"/>
            <a:ext cx="536575" cy="171450"/>
            <a:chOff x="7437290" y="6670788"/>
            <a:chExt cx="536575" cy="171450"/>
          </a:xfrm>
        </p:grpSpPr>
        <p:pic>
          <p:nvPicPr>
            <p:cNvPr id="502" name="object 50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437290" y="6670788"/>
              <a:ext cx="339853" cy="170884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796328" y="6670788"/>
              <a:ext cx="177082" cy="170884"/>
            </a:xfrm>
            <a:prstGeom prst="rect">
              <a:avLst/>
            </a:prstGeom>
          </p:spPr>
        </p:pic>
      </p:grpSp>
      <p:grpSp>
        <p:nvGrpSpPr>
          <p:cNvPr id="504" name="object 504"/>
          <p:cNvGrpSpPr/>
          <p:nvPr/>
        </p:nvGrpSpPr>
        <p:grpSpPr>
          <a:xfrm>
            <a:off x="8084297" y="6566498"/>
            <a:ext cx="641985" cy="275590"/>
            <a:chOff x="8084297" y="6566498"/>
            <a:chExt cx="641985" cy="275590"/>
          </a:xfrm>
        </p:grpSpPr>
        <p:pic>
          <p:nvPicPr>
            <p:cNvPr id="505" name="object 505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8084297" y="6670788"/>
              <a:ext cx="193816" cy="170884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8320080" y="6670788"/>
              <a:ext cx="183450" cy="165858"/>
            </a:xfrm>
            <a:prstGeom prst="rect">
              <a:avLst/>
            </a:prstGeom>
          </p:spPr>
        </p:pic>
        <p:sp>
          <p:nvSpPr>
            <p:cNvPr id="507" name="object 507"/>
            <p:cNvSpPr/>
            <p:nvPr/>
          </p:nvSpPr>
          <p:spPr>
            <a:xfrm>
              <a:off x="8532273" y="6566498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09" h="275590">
                  <a:moveTo>
                    <a:pt x="80416" y="104289"/>
                  </a:moveTo>
                  <a:lnTo>
                    <a:pt x="38872" y="115520"/>
                  </a:lnTo>
                  <a:lnTo>
                    <a:pt x="10366" y="146068"/>
                  </a:lnTo>
                  <a:lnTo>
                    <a:pt x="0" y="189732"/>
                  </a:lnTo>
                  <a:lnTo>
                    <a:pt x="168" y="197494"/>
                  </a:lnTo>
                  <a:lnTo>
                    <a:pt x="10758" y="234181"/>
                  </a:lnTo>
                  <a:lnTo>
                    <a:pt x="39422" y="264337"/>
                  </a:lnTo>
                  <a:lnTo>
                    <a:pt x="78688" y="275174"/>
                  </a:lnTo>
                  <a:lnTo>
                    <a:pt x="82896" y="275103"/>
                  </a:lnTo>
                  <a:lnTo>
                    <a:pt x="120738" y="262985"/>
                  </a:lnTo>
                  <a:lnTo>
                    <a:pt x="128477" y="257583"/>
                  </a:lnTo>
                  <a:lnTo>
                    <a:pt x="193815" y="257583"/>
                  </a:lnTo>
                  <a:lnTo>
                    <a:pt x="193815" y="219888"/>
                  </a:lnTo>
                  <a:lnTo>
                    <a:pt x="90311" y="219888"/>
                  </a:lnTo>
                  <a:lnTo>
                    <a:pt x="76646" y="212192"/>
                  </a:lnTo>
                  <a:lnTo>
                    <a:pt x="69107" y="198684"/>
                  </a:lnTo>
                  <a:lnTo>
                    <a:pt x="69198" y="181251"/>
                  </a:lnTo>
                  <a:lnTo>
                    <a:pt x="77117" y="167586"/>
                  </a:lnTo>
                  <a:lnTo>
                    <a:pt x="90782" y="159576"/>
                  </a:lnTo>
                  <a:lnTo>
                    <a:pt x="193815" y="159576"/>
                  </a:lnTo>
                  <a:lnTo>
                    <a:pt x="193815" y="119682"/>
                  </a:lnTo>
                  <a:lnTo>
                    <a:pt x="128477" y="119682"/>
                  </a:lnTo>
                  <a:lnTo>
                    <a:pt x="119053" y="112299"/>
                  </a:lnTo>
                  <a:lnTo>
                    <a:pt x="106645" y="108295"/>
                  </a:lnTo>
                  <a:lnTo>
                    <a:pt x="102746" y="107106"/>
                  </a:lnTo>
                  <a:lnTo>
                    <a:pt x="97163" y="105791"/>
                  </a:lnTo>
                  <a:lnTo>
                    <a:pt x="89764" y="104727"/>
                  </a:lnTo>
                  <a:lnTo>
                    <a:pt x="80416" y="104289"/>
                  </a:lnTo>
                  <a:close/>
                </a:path>
                <a:path w="194309" h="275590">
                  <a:moveTo>
                    <a:pt x="193815" y="257583"/>
                  </a:moveTo>
                  <a:lnTo>
                    <a:pt x="128477" y="257583"/>
                  </a:lnTo>
                  <a:lnTo>
                    <a:pt x="128477" y="270148"/>
                  </a:lnTo>
                  <a:lnTo>
                    <a:pt x="193815" y="270148"/>
                  </a:lnTo>
                  <a:lnTo>
                    <a:pt x="193815" y="257583"/>
                  </a:lnTo>
                  <a:close/>
                </a:path>
                <a:path w="194309" h="275590">
                  <a:moveTo>
                    <a:pt x="193815" y="159576"/>
                  </a:moveTo>
                  <a:lnTo>
                    <a:pt x="108059" y="159576"/>
                  </a:lnTo>
                  <a:lnTo>
                    <a:pt x="121724" y="167586"/>
                  </a:lnTo>
                  <a:lnTo>
                    <a:pt x="129733" y="181251"/>
                  </a:lnTo>
                  <a:lnTo>
                    <a:pt x="129642" y="198684"/>
                  </a:lnTo>
                  <a:lnTo>
                    <a:pt x="121880" y="212035"/>
                  </a:lnTo>
                  <a:lnTo>
                    <a:pt x="108059" y="219888"/>
                  </a:lnTo>
                  <a:lnTo>
                    <a:pt x="193815" y="219888"/>
                  </a:lnTo>
                  <a:lnTo>
                    <a:pt x="193815" y="159576"/>
                  </a:lnTo>
                  <a:close/>
                </a:path>
                <a:path w="194309" h="275590">
                  <a:moveTo>
                    <a:pt x="193815" y="0"/>
                  </a:moveTo>
                  <a:lnTo>
                    <a:pt x="128477" y="0"/>
                  </a:lnTo>
                  <a:lnTo>
                    <a:pt x="128477" y="119682"/>
                  </a:lnTo>
                  <a:lnTo>
                    <a:pt x="193815" y="119682"/>
                  </a:lnTo>
                  <a:lnTo>
                    <a:pt x="193815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8" name="object 508"/>
          <p:cNvGrpSpPr/>
          <p:nvPr/>
        </p:nvGrpSpPr>
        <p:grpSpPr>
          <a:xfrm>
            <a:off x="8849541" y="6566498"/>
            <a:ext cx="525145" cy="275590"/>
            <a:chOff x="8849541" y="6566498"/>
            <a:chExt cx="525145" cy="275590"/>
          </a:xfrm>
        </p:grpSpPr>
        <p:sp>
          <p:nvSpPr>
            <p:cNvPr id="509" name="object 509"/>
            <p:cNvSpPr/>
            <p:nvPr/>
          </p:nvSpPr>
          <p:spPr>
            <a:xfrm>
              <a:off x="8849541" y="6566498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09" h="275590">
                  <a:moveTo>
                    <a:pt x="80416" y="104289"/>
                  </a:moveTo>
                  <a:lnTo>
                    <a:pt x="38872" y="115520"/>
                  </a:lnTo>
                  <a:lnTo>
                    <a:pt x="10366" y="146068"/>
                  </a:lnTo>
                  <a:lnTo>
                    <a:pt x="0" y="189732"/>
                  </a:lnTo>
                  <a:lnTo>
                    <a:pt x="168" y="197494"/>
                  </a:lnTo>
                  <a:lnTo>
                    <a:pt x="10758" y="234181"/>
                  </a:lnTo>
                  <a:lnTo>
                    <a:pt x="39423" y="264337"/>
                  </a:lnTo>
                  <a:lnTo>
                    <a:pt x="78688" y="275174"/>
                  </a:lnTo>
                  <a:lnTo>
                    <a:pt x="82896" y="275103"/>
                  </a:lnTo>
                  <a:lnTo>
                    <a:pt x="120738" y="262985"/>
                  </a:lnTo>
                  <a:lnTo>
                    <a:pt x="128477" y="257583"/>
                  </a:lnTo>
                  <a:lnTo>
                    <a:pt x="193816" y="257583"/>
                  </a:lnTo>
                  <a:lnTo>
                    <a:pt x="193816" y="219888"/>
                  </a:lnTo>
                  <a:lnTo>
                    <a:pt x="90311" y="219888"/>
                  </a:lnTo>
                  <a:lnTo>
                    <a:pt x="76646" y="212192"/>
                  </a:lnTo>
                  <a:lnTo>
                    <a:pt x="69107" y="198684"/>
                  </a:lnTo>
                  <a:lnTo>
                    <a:pt x="69198" y="181251"/>
                  </a:lnTo>
                  <a:lnTo>
                    <a:pt x="77117" y="167586"/>
                  </a:lnTo>
                  <a:lnTo>
                    <a:pt x="90782" y="159576"/>
                  </a:lnTo>
                  <a:lnTo>
                    <a:pt x="193816" y="159576"/>
                  </a:lnTo>
                  <a:lnTo>
                    <a:pt x="193816" y="119682"/>
                  </a:lnTo>
                  <a:lnTo>
                    <a:pt x="128477" y="119682"/>
                  </a:lnTo>
                  <a:lnTo>
                    <a:pt x="119053" y="112299"/>
                  </a:lnTo>
                  <a:lnTo>
                    <a:pt x="106645" y="108295"/>
                  </a:lnTo>
                  <a:lnTo>
                    <a:pt x="102746" y="107106"/>
                  </a:lnTo>
                  <a:lnTo>
                    <a:pt x="97163" y="105791"/>
                  </a:lnTo>
                  <a:lnTo>
                    <a:pt x="89764" y="104727"/>
                  </a:lnTo>
                  <a:lnTo>
                    <a:pt x="80416" y="104289"/>
                  </a:lnTo>
                  <a:close/>
                </a:path>
                <a:path w="194309" h="275590">
                  <a:moveTo>
                    <a:pt x="193816" y="257583"/>
                  </a:moveTo>
                  <a:lnTo>
                    <a:pt x="128477" y="257583"/>
                  </a:lnTo>
                  <a:lnTo>
                    <a:pt x="128477" y="270148"/>
                  </a:lnTo>
                  <a:lnTo>
                    <a:pt x="193816" y="270148"/>
                  </a:lnTo>
                  <a:lnTo>
                    <a:pt x="193816" y="257583"/>
                  </a:lnTo>
                  <a:close/>
                </a:path>
                <a:path w="194309" h="275590">
                  <a:moveTo>
                    <a:pt x="193816" y="159576"/>
                  </a:moveTo>
                  <a:lnTo>
                    <a:pt x="108059" y="159576"/>
                  </a:lnTo>
                  <a:lnTo>
                    <a:pt x="121724" y="167586"/>
                  </a:lnTo>
                  <a:lnTo>
                    <a:pt x="129734" y="181251"/>
                  </a:lnTo>
                  <a:lnTo>
                    <a:pt x="129643" y="198684"/>
                  </a:lnTo>
                  <a:lnTo>
                    <a:pt x="121881" y="212035"/>
                  </a:lnTo>
                  <a:lnTo>
                    <a:pt x="108059" y="219888"/>
                  </a:lnTo>
                  <a:lnTo>
                    <a:pt x="193816" y="219888"/>
                  </a:lnTo>
                  <a:lnTo>
                    <a:pt x="193816" y="159576"/>
                  </a:lnTo>
                  <a:close/>
                </a:path>
                <a:path w="194309" h="275590">
                  <a:moveTo>
                    <a:pt x="193816" y="0"/>
                  </a:moveTo>
                  <a:lnTo>
                    <a:pt x="128477" y="0"/>
                  </a:lnTo>
                  <a:lnTo>
                    <a:pt x="128477" y="119682"/>
                  </a:lnTo>
                  <a:lnTo>
                    <a:pt x="193816" y="119682"/>
                  </a:lnTo>
                  <a:lnTo>
                    <a:pt x="19381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0" name="object 510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9072633" y="6670788"/>
              <a:ext cx="196015" cy="170884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290920" y="6652883"/>
              <a:ext cx="83557" cy="188790"/>
            </a:xfrm>
            <a:prstGeom prst="rect">
              <a:avLst/>
            </a:prstGeom>
          </p:spPr>
        </p:pic>
      </p:grpSp>
      <p:pic>
        <p:nvPicPr>
          <p:cNvPr id="512" name="object 512"/>
          <p:cNvPicPr/>
          <p:nvPr/>
        </p:nvPicPr>
        <p:blipFill>
          <a:blip r:embed="rId145" cstate="print"/>
          <a:stretch>
            <a:fillRect/>
          </a:stretch>
        </p:blipFill>
        <p:spPr>
          <a:xfrm>
            <a:off x="3692650" y="7287736"/>
            <a:ext cx="353758" cy="255318"/>
          </a:xfrm>
          <a:prstGeom prst="rect">
            <a:avLst/>
          </a:prstGeom>
        </p:spPr>
      </p:pic>
      <p:grpSp>
        <p:nvGrpSpPr>
          <p:cNvPr id="513" name="object 513"/>
          <p:cNvGrpSpPr/>
          <p:nvPr/>
        </p:nvGrpSpPr>
        <p:grpSpPr>
          <a:xfrm>
            <a:off x="4108659" y="7277052"/>
            <a:ext cx="320675" cy="266065"/>
            <a:chOff x="4108659" y="7277052"/>
            <a:chExt cx="320675" cy="266065"/>
          </a:xfrm>
        </p:grpSpPr>
        <p:sp>
          <p:nvSpPr>
            <p:cNvPr id="514" name="object 514"/>
            <p:cNvSpPr/>
            <p:nvPr/>
          </p:nvSpPr>
          <p:spPr>
            <a:xfrm>
              <a:off x="4108659" y="7277052"/>
              <a:ext cx="132715" cy="261620"/>
            </a:xfrm>
            <a:custGeom>
              <a:avLst/>
              <a:gdLst/>
              <a:ahLst/>
              <a:cxnLst/>
              <a:rect l="l" t="t" r="r" b="b"/>
              <a:pathLst>
                <a:path w="132714" h="261620">
                  <a:moveTo>
                    <a:pt x="29454" y="0"/>
                  </a:moveTo>
                  <a:lnTo>
                    <a:pt x="0" y="0"/>
                  </a:lnTo>
                  <a:lnTo>
                    <a:pt x="0" y="261143"/>
                  </a:lnTo>
                  <a:lnTo>
                    <a:pt x="29454" y="261143"/>
                  </a:lnTo>
                  <a:lnTo>
                    <a:pt x="29454" y="190999"/>
                  </a:lnTo>
                  <a:lnTo>
                    <a:pt x="94284" y="261143"/>
                  </a:lnTo>
                  <a:lnTo>
                    <a:pt x="132090" y="261143"/>
                  </a:lnTo>
                  <a:lnTo>
                    <a:pt x="56024" y="179764"/>
                  </a:lnTo>
                  <a:lnTo>
                    <a:pt x="128446" y="105672"/>
                  </a:lnTo>
                  <a:lnTo>
                    <a:pt x="90185" y="105672"/>
                  </a:lnTo>
                  <a:lnTo>
                    <a:pt x="29454" y="167314"/>
                  </a:lnTo>
                  <a:lnTo>
                    <a:pt x="2945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51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264808" y="7377866"/>
              <a:ext cx="164055" cy="165188"/>
            </a:xfrm>
            <a:prstGeom prst="rect">
              <a:avLst/>
            </a:prstGeom>
          </p:spPr>
        </p:pic>
      </p:grpSp>
      <p:pic>
        <p:nvPicPr>
          <p:cNvPr id="516" name="object 516"/>
          <p:cNvPicPr/>
          <p:nvPr/>
        </p:nvPicPr>
        <p:blipFill>
          <a:blip r:embed="rId147" cstate="print"/>
          <a:stretch>
            <a:fillRect/>
          </a:stretch>
        </p:blipFill>
        <p:spPr>
          <a:xfrm>
            <a:off x="4564598" y="7287680"/>
            <a:ext cx="152283" cy="250515"/>
          </a:xfrm>
          <a:prstGeom prst="rect">
            <a:avLst/>
          </a:prstGeom>
        </p:spPr>
      </p:pic>
      <p:sp>
        <p:nvSpPr>
          <p:cNvPr id="517" name="object 517"/>
          <p:cNvSpPr/>
          <p:nvPr/>
        </p:nvSpPr>
        <p:spPr>
          <a:xfrm>
            <a:off x="4762885" y="7314402"/>
            <a:ext cx="36830" cy="224154"/>
          </a:xfrm>
          <a:custGeom>
            <a:avLst/>
            <a:gdLst/>
            <a:ahLst/>
            <a:cxnLst/>
            <a:rect l="l" t="t" r="r" b="b"/>
            <a:pathLst>
              <a:path w="36829" h="224154">
                <a:moveTo>
                  <a:pt x="33098" y="68322"/>
                </a:moveTo>
                <a:lnTo>
                  <a:pt x="3643" y="68322"/>
                </a:lnTo>
                <a:lnTo>
                  <a:pt x="3643" y="223794"/>
                </a:lnTo>
                <a:lnTo>
                  <a:pt x="33098" y="223794"/>
                </a:lnTo>
                <a:lnTo>
                  <a:pt x="33098" y="68322"/>
                </a:lnTo>
                <a:close/>
              </a:path>
              <a:path w="36829" h="224154">
                <a:moveTo>
                  <a:pt x="23533" y="0"/>
                </a:moveTo>
                <a:lnTo>
                  <a:pt x="13360" y="0"/>
                </a:lnTo>
                <a:lnTo>
                  <a:pt x="5010" y="5010"/>
                </a:lnTo>
                <a:lnTo>
                  <a:pt x="0" y="13208"/>
                </a:lnTo>
                <a:lnTo>
                  <a:pt x="0" y="23381"/>
                </a:lnTo>
                <a:lnTo>
                  <a:pt x="5010" y="31883"/>
                </a:lnTo>
                <a:lnTo>
                  <a:pt x="13360" y="36894"/>
                </a:lnTo>
                <a:lnTo>
                  <a:pt x="23533" y="36894"/>
                </a:lnTo>
                <a:lnTo>
                  <a:pt x="31731" y="31883"/>
                </a:lnTo>
                <a:lnTo>
                  <a:pt x="36742" y="23381"/>
                </a:lnTo>
                <a:lnTo>
                  <a:pt x="36742" y="13208"/>
                </a:lnTo>
                <a:lnTo>
                  <a:pt x="31731" y="5010"/>
                </a:lnTo>
                <a:lnTo>
                  <a:pt x="2353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8" name="object 518"/>
          <p:cNvGrpSpPr/>
          <p:nvPr/>
        </p:nvGrpSpPr>
        <p:grpSpPr>
          <a:xfrm>
            <a:off x="4845783" y="7324575"/>
            <a:ext cx="254000" cy="219075"/>
            <a:chOff x="4845783" y="7324575"/>
            <a:chExt cx="254000" cy="219075"/>
          </a:xfrm>
        </p:grpSpPr>
        <p:pic>
          <p:nvPicPr>
            <p:cNvPr id="519" name="object 519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845783" y="7377866"/>
              <a:ext cx="137404" cy="165188"/>
            </a:xfrm>
            <a:prstGeom prst="rect">
              <a:avLst/>
            </a:prstGeom>
          </p:spPr>
        </p:pic>
        <p:pic>
          <p:nvPicPr>
            <p:cNvPr id="520" name="object 520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5012490" y="7324575"/>
              <a:ext cx="86997" cy="218480"/>
            </a:xfrm>
            <a:prstGeom prst="rect">
              <a:avLst/>
            </a:prstGeom>
          </p:spPr>
        </p:pic>
      </p:grpSp>
      <p:pic>
        <p:nvPicPr>
          <p:cNvPr id="521" name="object 521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5341349" y="7377866"/>
            <a:ext cx="104153" cy="160330"/>
          </a:xfrm>
          <a:prstGeom prst="rect">
            <a:avLst/>
          </a:prstGeom>
        </p:spPr>
      </p:pic>
      <p:pic>
        <p:nvPicPr>
          <p:cNvPr id="522" name="object 522"/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5142303" y="7382725"/>
            <a:ext cx="140136" cy="160329"/>
          </a:xfrm>
          <a:prstGeom prst="rect">
            <a:avLst/>
          </a:prstGeom>
        </p:spPr>
      </p:pic>
      <p:grpSp>
        <p:nvGrpSpPr>
          <p:cNvPr id="523" name="object 523"/>
          <p:cNvGrpSpPr/>
          <p:nvPr/>
        </p:nvGrpSpPr>
        <p:grpSpPr>
          <a:xfrm>
            <a:off x="5467892" y="7377866"/>
            <a:ext cx="314325" cy="165735"/>
            <a:chOff x="5467892" y="7377866"/>
            <a:chExt cx="314325" cy="165735"/>
          </a:xfrm>
        </p:grpSpPr>
        <p:pic>
          <p:nvPicPr>
            <p:cNvPr id="524" name="object 52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663072" y="7378018"/>
              <a:ext cx="118729" cy="165036"/>
            </a:xfrm>
            <a:prstGeom prst="rect">
              <a:avLst/>
            </a:prstGeom>
          </p:spPr>
        </p:pic>
        <p:pic>
          <p:nvPicPr>
            <p:cNvPr id="525" name="object 525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5467892" y="7377866"/>
              <a:ext cx="164055" cy="165188"/>
            </a:xfrm>
            <a:prstGeom prst="rect">
              <a:avLst/>
            </a:prstGeom>
          </p:spPr>
        </p:pic>
      </p:grpSp>
      <p:sp>
        <p:nvSpPr>
          <p:cNvPr id="526" name="object 526"/>
          <p:cNvSpPr/>
          <p:nvPr/>
        </p:nvSpPr>
        <p:spPr>
          <a:xfrm>
            <a:off x="3704341" y="7989230"/>
            <a:ext cx="265430" cy="250825"/>
          </a:xfrm>
          <a:custGeom>
            <a:avLst/>
            <a:gdLst/>
            <a:ahLst/>
            <a:cxnLst/>
            <a:rect l="l" t="t" r="r" b="b"/>
            <a:pathLst>
              <a:path w="265429" h="250825">
                <a:moveTo>
                  <a:pt x="234877" y="0"/>
                </a:moveTo>
                <a:lnTo>
                  <a:pt x="202082" y="0"/>
                </a:lnTo>
                <a:lnTo>
                  <a:pt x="132545" y="184318"/>
                </a:lnTo>
                <a:lnTo>
                  <a:pt x="63008" y="0"/>
                </a:lnTo>
                <a:lnTo>
                  <a:pt x="30213" y="0"/>
                </a:lnTo>
                <a:lnTo>
                  <a:pt x="0" y="250515"/>
                </a:lnTo>
                <a:lnTo>
                  <a:pt x="30820" y="250515"/>
                </a:lnTo>
                <a:lnTo>
                  <a:pt x="54961" y="56479"/>
                </a:lnTo>
                <a:lnTo>
                  <a:pt x="122221" y="237914"/>
                </a:lnTo>
                <a:lnTo>
                  <a:pt x="142870" y="237914"/>
                </a:lnTo>
                <a:lnTo>
                  <a:pt x="210129" y="56479"/>
                </a:lnTo>
                <a:lnTo>
                  <a:pt x="234270" y="250515"/>
                </a:lnTo>
                <a:lnTo>
                  <a:pt x="265091" y="250515"/>
                </a:lnTo>
                <a:lnTo>
                  <a:pt x="23487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7" name="object 527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4014526" y="8079416"/>
            <a:ext cx="168073" cy="165188"/>
          </a:xfrm>
          <a:prstGeom prst="rect">
            <a:avLst/>
          </a:prstGeom>
        </p:spPr>
      </p:pic>
      <p:grpSp>
        <p:nvGrpSpPr>
          <p:cNvPr id="528" name="object 528"/>
          <p:cNvGrpSpPr/>
          <p:nvPr/>
        </p:nvGrpSpPr>
        <p:grpSpPr>
          <a:xfrm>
            <a:off x="4244849" y="7978602"/>
            <a:ext cx="320675" cy="266065"/>
            <a:chOff x="4244849" y="7978602"/>
            <a:chExt cx="320675" cy="266065"/>
          </a:xfrm>
        </p:grpSpPr>
        <p:sp>
          <p:nvSpPr>
            <p:cNvPr id="529" name="object 529"/>
            <p:cNvSpPr/>
            <p:nvPr/>
          </p:nvSpPr>
          <p:spPr>
            <a:xfrm>
              <a:off x="4244849" y="7978602"/>
              <a:ext cx="132715" cy="261620"/>
            </a:xfrm>
            <a:custGeom>
              <a:avLst/>
              <a:gdLst/>
              <a:ahLst/>
              <a:cxnLst/>
              <a:rect l="l" t="t" r="r" b="b"/>
              <a:pathLst>
                <a:path w="132714" h="261620">
                  <a:moveTo>
                    <a:pt x="29454" y="0"/>
                  </a:moveTo>
                  <a:lnTo>
                    <a:pt x="0" y="0"/>
                  </a:lnTo>
                  <a:lnTo>
                    <a:pt x="0" y="261143"/>
                  </a:lnTo>
                  <a:lnTo>
                    <a:pt x="29454" y="261143"/>
                  </a:lnTo>
                  <a:lnTo>
                    <a:pt x="29454" y="190999"/>
                  </a:lnTo>
                  <a:lnTo>
                    <a:pt x="94284" y="261143"/>
                  </a:lnTo>
                  <a:lnTo>
                    <a:pt x="132090" y="261143"/>
                  </a:lnTo>
                  <a:lnTo>
                    <a:pt x="56024" y="179764"/>
                  </a:lnTo>
                  <a:lnTo>
                    <a:pt x="128446" y="105672"/>
                  </a:lnTo>
                  <a:lnTo>
                    <a:pt x="90185" y="105672"/>
                  </a:lnTo>
                  <a:lnTo>
                    <a:pt x="29454" y="167314"/>
                  </a:lnTo>
                  <a:lnTo>
                    <a:pt x="2945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0" name="object 530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4400998" y="8079415"/>
              <a:ext cx="164055" cy="165188"/>
            </a:xfrm>
            <a:prstGeom prst="rect">
              <a:avLst/>
            </a:prstGeom>
          </p:spPr>
        </p:pic>
      </p:grpSp>
      <p:grpSp>
        <p:nvGrpSpPr>
          <p:cNvPr id="531" name="object 531"/>
          <p:cNvGrpSpPr/>
          <p:nvPr/>
        </p:nvGrpSpPr>
        <p:grpSpPr>
          <a:xfrm>
            <a:off x="4648255" y="7989230"/>
            <a:ext cx="311150" cy="250825"/>
            <a:chOff x="4648255" y="7989230"/>
            <a:chExt cx="311150" cy="250825"/>
          </a:xfrm>
        </p:grpSpPr>
        <p:pic>
          <p:nvPicPr>
            <p:cNvPr id="532" name="object 532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4648255" y="7989230"/>
              <a:ext cx="234270" cy="250515"/>
            </a:xfrm>
            <a:prstGeom prst="rect">
              <a:avLst/>
            </a:prstGeom>
          </p:spPr>
        </p:pic>
        <p:sp>
          <p:nvSpPr>
            <p:cNvPr id="533" name="object 533"/>
            <p:cNvSpPr/>
            <p:nvPr/>
          </p:nvSpPr>
          <p:spPr>
            <a:xfrm>
              <a:off x="4922153" y="8015951"/>
              <a:ext cx="36830" cy="224154"/>
            </a:xfrm>
            <a:custGeom>
              <a:avLst/>
              <a:gdLst/>
              <a:ahLst/>
              <a:cxnLst/>
              <a:rect l="l" t="t" r="r" b="b"/>
              <a:pathLst>
                <a:path w="36829" h="224154">
                  <a:moveTo>
                    <a:pt x="33098" y="68322"/>
                  </a:moveTo>
                  <a:lnTo>
                    <a:pt x="3643" y="68322"/>
                  </a:lnTo>
                  <a:lnTo>
                    <a:pt x="3643" y="223794"/>
                  </a:lnTo>
                  <a:lnTo>
                    <a:pt x="33098" y="223794"/>
                  </a:lnTo>
                  <a:lnTo>
                    <a:pt x="33098" y="68322"/>
                  </a:lnTo>
                  <a:close/>
                </a:path>
                <a:path w="36829" h="224154">
                  <a:moveTo>
                    <a:pt x="23533" y="0"/>
                  </a:moveTo>
                  <a:lnTo>
                    <a:pt x="13360" y="0"/>
                  </a:lnTo>
                  <a:lnTo>
                    <a:pt x="5010" y="5010"/>
                  </a:lnTo>
                  <a:lnTo>
                    <a:pt x="0" y="13208"/>
                  </a:lnTo>
                  <a:lnTo>
                    <a:pt x="0" y="23381"/>
                  </a:lnTo>
                  <a:lnTo>
                    <a:pt x="5010" y="31883"/>
                  </a:lnTo>
                  <a:lnTo>
                    <a:pt x="13360" y="36894"/>
                  </a:lnTo>
                  <a:lnTo>
                    <a:pt x="23533" y="36894"/>
                  </a:lnTo>
                  <a:lnTo>
                    <a:pt x="31731" y="31883"/>
                  </a:lnTo>
                  <a:lnTo>
                    <a:pt x="36742" y="23381"/>
                  </a:lnTo>
                  <a:lnTo>
                    <a:pt x="36742" y="13208"/>
                  </a:lnTo>
                  <a:lnTo>
                    <a:pt x="31731" y="5010"/>
                  </a:lnTo>
                  <a:lnTo>
                    <a:pt x="23533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4" name="object 534"/>
          <p:cNvSpPr/>
          <p:nvPr/>
        </p:nvSpPr>
        <p:spPr>
          <a:xfrm>
            <a:off x="5006265" y="7978450"/>
            <a:ext cx="168275" cy="266700"/>
          </a:xfrm>
          <a:custGeom>
            <a:avLst/>
            <a:gdLst/>
            <a:ahLst/>
            <a:cxnLst/>
            <a:rect l="l" t="t" r="r" b="b"/>
            <a:pathLst>
              <a:path w="168275" h="266700">
                <a:moveTo>
                  <a:pt x="77735" y="100965"/>
                </a:moveTo>
                <a:lnTo>
                  <a:pt x="37729" y="111745"/>
                </a:lnTo>
                <a:lnTo>
                  <a:pt x="10096" y="141124"/>
                </a:lnTo>
                <a:lnTo>
                  <a:pt x="0" y="183559"/>
                </a:lnTo>
                <a:lnTo>
                  <a:pt x="160" y="190973"/>
                </a:lnTo>
                <a:lnTo>
                  <a:pt x="13564" y="231933"/>
                </a:lnTo>
                <a:lnTo>
                  <a:pt x="43575" y="258681"/>
                </a:lnTo>
                <a:lnTo>
                  <a:pt x="77128" y="266154"/>
                </a:lnTo>
                <a:lnTo>
                  <a:pt x="83104" y="266012"/>
                </a:lnTo>
                <a:lnTo>
                  <a:pt x="123815" y="249481"/>
                </a:lnTo>
                <a:lnTo>
                  <a:pt x="132212" y="240799"/>
                </a:lnTo>
                <a:lnTo>
                  <a:pt x="85023" y="240799"/>
                </a:lnTo>
                <a:lnTo>
                  <a:pt x="80143" y="240683"/>
                </a:lnTo>
                <a:lnTo>
                  <a:pt x="43036" y="221432"/>
                </a:lnTo>
                <a:lnTo>
                  <a:pt x="30669" y="183711"/>
                </a:lnTo>
                <a:lnTo>
                  <a:pt x="30779" y="178550"/>
                </a:lnTo>
                <a:lnTo>
                  <a:pt x="49205" y="139361"/>
                </a:lnTo>
                <a:lnTo>
                  <a:pt x="85175" y="126320"/>
                </a:lnTo>
                <a:lnTo>
                  <a:pt x="133099" y="126320"/>
                </a:lnTo>
                <a:lnTo>
                  <a:pt x="130733" y="123341"/>
                </a:lnTo>
                <a:lnTo>
                  <a:pt x="90723" y="101928"/>
                </a:lnTo>
                <a:lnTo>
                  <a:pt x="77735" y="100965"/>
                </a:lnTo>
                <a:close/>
              </a:path>
              <a:path w="168275" h="266700">
                <a:moveTo>
                  <a:pt x="168073" y="232144"/>
                </a:moveTo>
                <a:lnTo>
                  <a:pt x="138618" y="232144"/>
                </a:lnTo>
                <a:lnTo>
                  <a:pt x="138618" y="261295"/>
                </a:lnTo>
                <a:lnTo>
                  <a:pt x="168073" y="261295"/>
                </a:lnTo>
                <a:lnTo>
                  <a:pt x="168073" y="232144"/>
                </a:lnTo>
                <a:close/>
              </a:path>
              <a:path w="168275" h="266700">
                <a:moveTo>
                  <a:pt x="133099" y="126320"/>
                </a:moveTo>
                <a:lnTo>
                  <a:pt x="85175" y="126320"/>
                </a:lnTo>
                <a:lnTo>
                  <a:pt x="90055" y="126435"/>
                </a:lnTo>
                <a:lnTo>
                  <a:pt x="96581" y="127241"/>
                </a:lnTo>
                <a:lnTo>
                  <a:pt x="132545" y="154029"/>
                </a:lnTo>
                <a:lnTo>
                  <a:pt x="139519" y="183559"/>
                </a:lnTo>
                <a:lnTo>
                  <a:pt x="139420" y="188826"/>
                </a:lnTo>
                <a:lnTo>
                  <a:pt x="121137" y="227766"/>
                </a:lnTo>
                <a:lnTo>
                  <a:pt x="85023" y="240799"/>
                </a:lnTo>
                <a:lnTo>
                  <a:pt x="132212" y="240799"/>
                </a:lnTo>
                <a:lnTo>
                  <a:pt x="138618" y="232144"/>
                </a:lnTo>
                <a:lnTo>
                  <a:pt x="168073" y="232144"/>
                </a:lnTo>
                <a:lnTo>
                  <a:pt x="168073" y="134215"/>
                </a:lnTo>
                <a:lnTo>
                  <a:pt x="138618" y="134215"/>
                </a:lnTo>
                <a:lnTo>
                  <a:pt x="135567" y="129427"/>
                </a:lnTo>
                <a:lnTo>
                  <a:pt x="133099" y="126320"/>
                </a:lnTo>
                <a:close/>
              </a:path>
              <a:path w="168275" h="266700">
                <a:moveTo>
                  <a:pt x="168073" y="0"/>
                </a:moveTo>
                <a:lnTo>
                  <a:pt x="138618" y="0"/>
                </a:lnTo>
                <a:lnTo>
                  <a:pt x="138618" y="134215"/>
                </a:lnTo>
                <a:lnTo>
                  <a:pt x="168073" y="134215"/>
                </a:lnTo>
                <a:lnTo>
                  <a:pt x="16807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5" name="object 535"/>
          <p:cNvGrpSpPr/>
          <p:nvPr/>
        </p:nvGrpSpPr>
        <p:grpSpPr>
          <a:xfrm>
            <a:off x="5224208" y="8079416"/>
            <a:ext cx="527050" cy="165735"/>
            <a:chOff x="5224208" y="8079416"/>
            <a:chExt cx="527050" cy="165735"/>
          </a:xfrm>
        </p:grpSpPr>
        <p:pic>
          <p:nvPicPr>
            <p:cNvPr id="536" name="object 536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5224208" y="8079416"/>
              <a:ext cx="164055" cy="165188"/>
            </a:xfrm>
            <a:prstGeom prst="rect">
              <a:avLst/>
            </a:prstGeom>
          </p:spPr>
        </p:pic>
        <p:pic>
          <p:nvPicPr>
            <p:cNvPr id="537" name="object 537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5424854" y="8079416"/>
              <a:ext cx="175209" cy="165188"/>
            </a:xfrm>
            <a:prstGeom prst="rect">
              <a:avLst/>
            </a:prstGeom>
          </p:spPr>
        </p:pic>
        <p:pic>
          <p:nvPicPr>
            <p:cNvPr id="538" name="object 538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5632069" y="8079568"/>
              <a:ext cx="118729" cy="165036"/>
            </a:xfrm>
            <a:prstGeom prst="rect">
              <a:avLst/>
            </a:prstGeom>
          </p:spPr>
        </p:pic>
      </p:grpSp>
      <p:pic>
        <p:nvPicPr>
          <p:cNvPr id="539" name="object 539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3717854" y="8690779"/>
            <a:ext cx="186441" cy="250515"/>
          </a:xfrm>
          <a:prstGeom prst="rect">
            <a:avLst/>
          </a:prstGeom>
        </p:spPr>
      </p:pic>
      <p:grpSp>
        <p:nvGrpSpPr>
          <p:cNvPr id="540" name="object 540"/>
          <p:cNvGrpSpPr/>
          <p:nvPr/>
        </p:nvGrpSpPr>
        <p:grpSpPr>
          <a:xfrm>
            <a:off x="3957590" y="8780964"/>
            <a:ext cx="616585" cy="165735"/>
            <a:chOff x="3957590" y="8780964"/>
            <a:chExt cx="616585" cy="165735"/>
          </a:xfrm>
        </p:grpSpPr>
        <p:pic>
          <p:nvPicPr>
            <p:cNvPr id="541" name="object 541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3957590" y="8780964"/>
              <a:ext cx="104153" cy="160330"/>
            </a:xfrm>
            <a:prstGeom prst="rect">
              <a:avLst/>
            </a:prstGeom>
          </p:spPr>
        </p:pic>
        <p:pic>
          <p:nvPicPr>
            <p:cNvPr id="542" name="object 542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4084366" y="8780964"/>
              <a:ext cx="168073" cy="165188"/>
            </a:xfrm>
            <a:prstGeom prst="rect">
              <a:avLst/>
            </a:prstGeom>
          </p:spPr>
        </p:pic>
        <p:sp>
          <p:nvSpPr>
            <p:cNvPr id="543" name="object 543"/>
            <p:cNvSpPr/>
            <p:nvPr/>
          </p:nvSpPr>
          <p:spPr>
            <a:xfrm>
              <a:off x="4288575" y="8785823"/>
              <a:ext cx="285750" cy="155575"/>
            </a:xfrm>
            <a:custGeom>
              <a:avLst/>
              <a:gdLst/>
              <a:ahLst/>
              <a:cxnLst/>
              <a:rect l="l" t="t" r="r" b="b"/>
              <a:pathLst>
                <a:path w="285750" h="155575">
                  <a:moveTo>
                    <a:pt x="285284" y="0"/>
                  </a:moveTo>
                  <a:lnTo>
                    <a:pt x="251578" y="0"/>
                  </a:lnTo>
                  <a:lnTo>
                    <a:pt x="198894" y="114630"/>
                  </a:lnTo>
                  <a:lnTo>
                    <a:pt x="152587" y="0"/>
                  </a:lnTo>
                  <a:lnTo>
                    <a:pt x="132697" y="0"/>
                  </a:lnTo>
                  <a:lnTo>
                    <a:pt x="86238" y="114630"/>
                  </a:lnTo>
                  <a:lnTo>
                    <a:pt x="33705" y="0"/>
                  </a:lnTo>
                  <a:lnTo>
                    <a:pt x="0" y="0"/>
                  </a:lnTo>
                  <a:lnTo>
                    <a:pt x="77280" y="155471"/>
                  </a:lnTo>
                  <a:lnTo>
                    <a:pt x="96866" y="155471"/>
                  </a:lnTo>
                  <a:lnTo>
                    <a:pt x="142566" y="43726"/>
                  </a:lnTo>
                  <a:lnTo>
                    <a:pt x="188266" y="155471"/>
                  </a:lnTo>
                  <a:lnTo>
                    <a:pt x="208004" y="155471"/>
                  </a:lnTo>
                  <a:lnTo>
                    <a:pt x="28528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4" name="object 544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692650" y="9392125"/>
            <a:ext cx="353758" cy="255576"/>
          </a:xfrm>
          <a:prstGeom prst="rect">
            <a:avLst/>
          </a:prstGeom>
        </p:spPr>
      </p:pic>
      <p:grpSp>
        <p:nvGrpSpPr>
          <p:cNvPr id="545" name="object 545"/>
          <p:cNvGrpSpPr/>
          <p:nvPr/>
        </p:nvGrpSpPr>
        <p:grpSpPr>
          <a:xfrm>
            <a:off x="4108659" y="9381700"/>
            <a:ext cx="320675" cy="266065"/>
            <a:chOff x="4108659" y="9381700"/>
            <a:chExt cx="320675" cy="266065"/>
          </a:xfrm>
        </p:grpSpPr>
        <p:sp>
          <p:nvSpPr>
            <p:cNvPr id="546" name="object 546"/>
            <p:cNvSpPr/>
            <p:nvPr/>
          </p:nvSpPr>
          <p:spPr>
            <a:xfrm>
              <a:off x="4108659" y="9381700"/>
              <a:ext cx="132715" cy="261620"/>
            </a:xfrm>
            <a:custGeom>
              <a:avLst/>
              <a:gdLst/>
              <a:ahLst/>
              <a:cxnLst/>
              <a:rect l="l" t="t" r="r" b="b"/>
              <a:pathLst>
                <a:path w="132714" h="261620">
                  <a:moveTo>
                    <a:pt x="29454" y="0"/>
                  </a:moveTo>
                  <a:lnTo>
                    <a:pt x="0" y="0"/>
                  </a:lnTo>
                  <a:lnTo>
                    <a:pt x="0" y="261143"/>
                  </a:lnTo>
                  <a:lnTo>
                    <a:pt x="29454" y="261143"/>
                  </a:lnTo>
                  <a:lnTo>
                    <a:pt x="29454" y="190999"/>
                  </a:lnTo>
                  <a:lnTo>
                    <a:pt x="94284" y="261143"/>
                  </a:lnTo>
                  <a:lnTo>
                    <a:pt x="132090" y="261143"/>
                  </a:lnTo>
                  <a:lnTo>
                    <a:pt x="56024" y="179764"/>
                  </a:lnTo>
                  <a:lnTo>
                    <a:pt x="128446" y="105672"/>
                  </a:lnTo>
                  <a:lnTo>
                    <a:pt x="90185" y="105672"/>
                  </a:lnTo>
                  <a:lnTo>
                    <a:pt x="29454" y="167314"/>
                  </a:lnTo>
                  <a:lnTo>
                    <a:pt x="2945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7" name="object 547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264808" y="9482514"/>
              <a:ext cx="164055" cy="165188"/>
            </a:xfrm>
            <a:prstGeom prst="rect">
              <a:avLst/>
            </a:prstGeom>
          </p:spPr>
        </p:pic>
      </p:grpSp>
      <p:pic>
        <p:nvPicPr>
          <p:cNvPr id="548" name="object 548"/>
          <p:cNvPicPr/>
          <p:nvPr/>
        </p:nvPicPr>
        <p:blipFill>
          <a:blip r:embed="rId163" cstate="print"/>
          <a:stretch>
            <a:fillRect/>
          </a:stretch>
        </p:blipFill>
        <p:spPr>
          <a:xfrm>
            <a:off x="4564598" y="9392328"/>
            <a:ext cx="188266" cy="250515"/>
          </a:xfrm>
          <a:prstGeom prst="rect">
            <a:avLst/>
          </a:prstGeom>
        </p:spPr>
      </p:pic>
      <p:grpSp>
        <p:nvGrpSpPr>
          <p:cNvPr id="549" name="object 549"/>
          <p:cNvGrpSpPr/>
          <p:nvPr/>
        </p:nvGrpSpPr>
        <p:grpSpPr>
          <a:xfrm>
            <a:off x="4810407" y="9429222"/>
            <a:ext cx="643890" cy="219075"/>
            <a:chOff x="4810407" y="9429222"/>
            <a:chExt cx="643890" cy="219075"/>
          </a:xfrm>
        </p:grpSpPr>
        <p:pic>
          <p:nvPicPr>
            <p:cNvPr id="550" name="object 550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4810407" y="9482514"/>
              <a:ext cx="175209" cy="165188"/>
            </a:xfrm>
            <a:prstGeom prst="rect">
              <a:avLst/>
            </a:prstGeom>
          </p:spPr>
        </p:pic>
        <p:pic>
          <p:nvPicPr>
            <p:cNvPr id="551" name="object 551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5019626" y="9429222"/>
              <a:ext cx="86997" cy="218480"/>
            </a:xfrm>
            <a:prstGeom prst="rect">
              <a:avLst/>
            </a:prstGeom>
          </p:spPr>
        </p:pic>
        <p:pic>
          <p:nvPicPr>
            <p:cNvPr id="552" name="object 552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5140247" y="9482514"/>
              <a:ext cx="164055" cy="165188"/>
            </a:xfrm>
            <a:prstGeom prst="rect">
              <a:avLst/>
            </a:prstGeom>
          </p:spPr>
        </p:pic>
        <p:pic>
          <p:nvPicPr>
            <p:cNvPr id="553" name="object 553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5335428" y="9482666"/>
              <a:ext cx="118729" cy="165036"/>
            </a:xfrm>
            <a:prstGeom prst="rect">
              <a:avLst/>
            </a:prstGeom>
          </p:spPr>
        </p:pic>
      </p:grpSp>
      <p:grpSp>
        <p:nvGrpSpPr>
          <p:cNvPr id="554" name="object 554"/>
          <p:cNvGrpSpPr/>
          <p:nvPr/>
        </p:nvGrpSpPr>
        <p:grpSpPr>
          <a:xfrm>
            <a:off x="12210653" y="376952"/>
            <a:ext cx="7898765" cy="10556240"/>
            <a:chOff x="12210653" y="376952"/>
            <a:chExt cx="7898765" cy="10556240"/>
          </a:xfrm>
        </p:grpSpPr>
        <p:pic>
          <p:nvPicPr>
            <p:cNvPr id="555" name="object 555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2215889" y="382198"/>
              <a:ext cx="7888209" cy="10545197"/>
            </a:xfrm>
            <a:prstGeom prst="rect">
              <a:avLst/>
            </a:prstGeom>
          </p:spPr>
        </p:pic>
        <p:sp>
          <p:nvSpPr>
            <p:cNvPr id="556" name="object 556"/>
            <p:cNvSpPr/>
            <p:nvPr/>
          </p:nvSpPr>
          <p:spPr>
            <a:xfrm>
              <a:off x="12215889" y="382187"/>
              <a:ext cx="7888605" cy="10545445"/>
            </a:xfrm>
            <a:custGeom>
              <a:avLst/>
              <a:gdLst/>
              <a:ahLst/>
              <a:cxnLst/>
              <a:rect l="l" t="t" r="r" b="b"/>
              <a:pathLst>
                <a:path w="7888605" h="10545445">
                  <a:moveTo>
                    <a:pt x="0" y="10545197"/>
                  </a:moveTo>
                  <a:lnTo>
                    <a:pt x="7888210" y="10545197"/>
                  </a:lnTo>
                </a:path>
                <a:path w="7888605" h="10545445">
                  <a:moveTo>
                    <a:pt x="7888210" y="0"/>
                  </a:moveTo>
                  <a:lnTo>
                    <a:pt x="0" y="0"/>
                  </a:lnTo>
                  <a:lnTo>
                    <a:pt x="0" y="10545197"/>
                  </a:lnTo>
                </a:path>
              </a:pathLst>
            </a:custGeom>
            <a:ln w="10470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7" name="object 557"/>
          <p:cNvSpPr/>
          <p:nvPr/>
        </p:nvSpPr>
        <p:spPr>
          <a:xfrm>
            <a:off x="3737566" y="862214"/>
            <a:ext cx="612775" cy="579120"/>
          </a:xfrm>
          <a:custGeom>
            <a:avLst/>
            <a:gdLst/>
            <a:ahLst/>
            <a:cxnLst/>
            <a:rect l="l" t="t" r="r" b="b"/>
            <a:pathLst>
              <a:path w="612775" h="579119">
                <a:moveTo>
                  <a:pt x="542648" y="0"/>
                </a:moveTo>
                <a:lnTo>
                  <a:pt x="466881" y="0"/>
                </a:lnTo>
                <a:lnTo>
                  <a:pt x="306226" y="425840"/>
                </a:lnTo>
                <a:lnTo>
                  <a:pt x="145571" y="0"/>
                </a:lnTo>
                <a:lnTo>
                  <a:pt x="69803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126980" y="130488"/>
                </a:lnTo>
                <a:lnTo>
                  <a:pt x="282373" y="549663"/>
                </a:lnTo>
                <a:lnTo>
                  <a:pt x="330078" y="549663"/>
                </a:lnTo>
                <a:lnTo>
                  <a:pt x="485471" y="130488"/>
                </a:lnTo>
                <a:lnTo>
                  <a:pt x="541245" y="578778"/>
                </a:lnTo>
                <a:lnTo>
                  <a:pt x="612452" y="578778"/>
                </a:lnTo>
                <a:lnTo>
                  <a:pt x="542648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4440167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4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8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4958261" y="837660"/>
            <a:ext cx="305435" cy="603885"/>
          </a:xfrm>
          <a:custGeom>
            <a:avLst/>
            <a:gdLst/>
            <a:ahLst/>
            <a:cxnLst/>
            <a:rect l="l" t="t" r="r" b="b"/>
            <a:pathLst>
              <a:path w="305435" h="603885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441274"/>
                </a:lnTo>
                <a:lnTo>
                  <a:pt x="217831" y="603332"/>
                </a:lnTo>
                <a:lnTo>
                  <a:pt x="305173" y="603332"/>
                </a:lnTo>
                <a:lnTo>
                  <a:pt x="129435" y="415317"/>
                </a:lnTo>
                <a:lnTo>
                  <a:pt x="296755" y="244138"/>
                </a:lnTo>
                <a:lnTo>
                  <a:pt x="208360" y="244138"/>
                </a:lnTo>
                <a:lnTo>
                  <a:pt x="68050" y="386553"/>
                </a:lnTo>
                <a:lnTo>
                  <a:pt x="6805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342359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89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89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1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1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548965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3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6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20" y="126744"/>
                </a:lnTo>
                <a:lnTo>
                  <a:pt x="256767" y="158900"/>
                </a:lnTo>
                <a:lnTo>
                  <a:pt x="256767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7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970246" y="1070575"/>
            <a:ext cx="388620" cy="563880"/>
          </a:xfrm>
          <a:custGeom>
            <a:avLst/>
            <a:gdLst/>
            <a:ahLst/>
            <a:cxnLst/>
            <a:rect l="l" t="t" r="r" b="b"/>
            <a:pathLst>
              <a:path w="388620" h="563880">
                <a:moveTo>
                  <a:pt x="57878" y="432154"/>
                </a:moveTo>
                <a:lnTo>
                  <a:pt x="1403" y="458813"/>
                </a:lnTo>
                <a:lnTo>
                  <a:pt x="8917" y="474433"/>
                </a:lnTo>
                <a:lnTo>
                  <a:pt x="21616" y="494153"/>
                </a:lnTo>
                <a:lnTo>
                  <a:pt x="71908" y="536685"/>
                </a:lnTo>
                <a:lnTo>
                  <a:pt x="110406" y="553346"/>
                </a:lnTo>
                <a:lnTo>
                  <a:pt x="189067" y="563343"/>
                </a:lnTo>
                <a:lnTo>
                  <a:pt x="208612" y="563003"/>
                </a:lnTo>
                <a:lnTo>
                  <a:pt x="264407" y="554168"/>
                </a:lnTo>
                <a:lnTo>
                  <a:pt x="310695" y="534498"/>
                </a:lnTo>
                <a:lnTo>
                  <a:pt x="346411" y="505115"/>
                </a:lnTo>
                <a:lnTo>
                  <a:pt x="189067" y="505115"/>
                </a:lnTo>
                <a:lnTo>
                  <a:pt x="175393" y="504805"/>
                </a:lnTo>
                <a:lnTo>
                  <a:pt x="134757" y="496754"/>
                </a:lnTo>
                <a:lnTo>
                  <a:pt x="98671" y="478892"/>
                </a:lnTo>
                <a:lnTo>
                  <a:pt x="71081" y="453586"/>
                </a:lnTo>
                <a:lnTo>
                  <a:pt x="57878" y="432154"/>
                </a:lnTo>
                <a:close/>
              </a:path>
              <a:path w="388620" h="563880">
                <a:moveTo>
                  <a:pt x="388307" y="303068"/>
                </a:moveTo>
                <a:lnTo>
                  <a:pt x="320257" y="303068"/>
                </a:lnTo>
                <a:lnTo>
                  <a:pt x="320218" y="381642"/>
                </a:lnTo>
                <a:lnTo>
                  <a:pt x="319991" y="391886"/>
                </a:lnTo>
                <a:lnTo>
                  <a:pt x="303244" y="446886"/>
                </a:lnTo>
                <a:lnTo>
                  <a:pt x="275588" y="478242"/>
                </a:lnTo>
                <a:lnTo>
                  <a:pt x="233330" y="499459"/>
                </a:lnTo>
                <a:lnTo>
                  <a:pt x="189067" y="505115"/>
                </a:lnTo>
                <a:lnTo>
                  <a:pt x="346411" y="505115"/>
                </a:lnTo>
                <a:lnTo>
                  <a:pt x="371906" y="465724"/>
                </a:lnTo>
                <a:lnTo>
                  <a:pt x="385756" y="417986"/>
                </a:lnTo>
                <a:lnTo>
                  <a:pt x="388213" y="381642"/>
                </a:lnTo>
                <a:lnTo>
                  <a:pt x="388307" y="303068"/>
                </a:lnTo>
                <a:close/>
              </a:path>
              <a:path w="388620" h="563880">
                <a:moveTo>
                  <a:pt x="179597" y="0"/>
                </a:moveTo>
                <a:lnTo>
                  <a:pt x="116580" y="10506"/>
                </a:lnTo>
                <a:lnTo>
                  <a:pt x="75123" y="32969"/>
                </a:lnTo>
                <a:lnTo>
                  <a:pt x="41520" y="65213"/>
                </a:lnTo>
                <a:lnTo>
                  <a:pt x="16524" y="106396"/>
                </a:lnTo>
                <a:lnTo>
                  <a:pt x="2570" y="154283"/>
                </a:lnTo>
                <a:lnTo>
                  <a:pt x="0" y="190821"/>
                </a:lnTo>
                <a:lnTo>
                  <a:pt x="372" y="207948"/>
                </a:lnTo>
                <a:lnTo>
                  <a:pt x="10062" y="258383"/>
                </a:lnTo>
                <a:lnTo>
                  <a:pt x="31564" y="302581"/>
                </a:lnTo>
                <a:lnTo>
                  <a:pt x="62114" y="338173"/>
                </a:lnTo>
                <a:lnTo>
                  <a:pt x="100798" y="364377"/>
                </a:lnTo>
                <a:lnTo>
                  <a:pt x="144985" y="378957"/>
                </a:lnTo>
                <a:lnTo>
                  <a:pt x="178193" y="381642"/>
                </a:lnTo>
                <a:lnTo>
                  <a:pt x="192103" y="381316"/>
                </a:lnTo>
                <a:lnTo>
                  <a:pt x="233868" y="372837"/>
                </a:lnTo>
                <a:lnTo>
                  <a:pt x="271669" y="353999"/>
                </a:lnTo>
                <a:lnTo>
                  <a:pt x="303009" y="326644"/>
                </a:lnTo>
                <a:lnTo>
                  <a:pt x="305629" y="323062"/>
                </a:lnTo>
                <a:lnTo>
                  <a:pt x="196433" y="323062"/>
                </a:lnTo>
                <a:lnTo>
                  <a:pt x="185159" y="322797"/>
                </a:lnTo>
                <a:lnTo>
                  <a:pt x="131540" y="306050"/>
                </a:lnTo>
                <a:lnTo>
                  <a:pt x="99428" y="278320"/>
                </a:lnTo>
                <a:lnTo>
                  <a:pt x="76907" y="235808"/>
                </a:lnTo>
                <a:lnTo>
                  <a:pt x="70856" y="191171"/>
                </a:lnTo>
                <a:lnTo>
                  <a:pt x="71111" y="179248"/>
                </a:lnTo>
                <a:lnTo>
                  <a:pt x="87167" y="122595"/>
                </a:lnTo>
                <a:lnTo>
                  <a:pt x="113681" y="88707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657" y="58579"/>
                </a:lnTo>
                <a:lnTo>
                  <a:pt x="302236" y="51695"/>
                </a:lnTo>
                <a:lnTo>
                  <a:pt x="261678" y="20344"/>
                </a:lnTo>
                <a:lnTo>
                  <a:pt x="209620" y="2225"/>
                </a:lnTo>
                <a:lnTo>
                  <a:pt x="179597" y="0"/>
                </a:lnTo>
                <a:close/>
              </a:path>
              <a:path w="388620" h="563880">
                <a:moveTo>
                  <a:pt x="307657" y="58579"/>
                </a:moveTo>
                <a:lnTo>
                  <a:pt x="196784" y="58579"/>
                </a:lnTo>
                <a:lnTo>
                  <a:pt x="208058" y="58845"/>
                </a:lnTo>
                <a:lnTo>
                  <a:pt x="223136" y="60705"/>
                </a:lnTo>
                <a:lnTo>
                  <a:pt x="261678" y="75591"/>
                </a:lnTo>
                <a:lnTo>
                  <a:pt x="293864" y="103396"/>
                </a:lnTo>
                <a:lnTo>
                  <a:pt x="316596" y="146163"/>
                </a:lnTo>
                <a:lnTo>
                  <a:pt x="322712" y="191171"/>
                </a:lnTo>
                <a:lnTo>
                  <a:pt x="322460" y="202988"/>
                </a:lnTo>
                <a:lnTo>
                  <a:pt x="306576" y="259222"/>
                </a:lnTo>
                <a:lnTo>
                  <a:pt x="280145" y="292954"/>
                </a:lnTo>
                <a:lnTo>
                  <a:pt x="239381" y="316683"/>
                </a:lnTo>
                <a:lnTo>
                  <a:pt x="196433" y="323062"/>
                </a:lnTo>
                <a:lnTo>
                  <a:pt x="305629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308" y="65756"/>
                </a:lnTo>
                <a:lnTo>
                  <a:pt x="307657" y="58579"/>
                </a:lnTo>
                <a:close/>
              </a:path>
              <a:path w="388620" h="563880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6637069" y="851691"/>
            <a:ext cx="584200" cy="600710"/>
          </a:xfrm>
          <a:custGeom>
            <a:avLst/>
            <a:gdLst/>
            <a:ahLst/>
            <a:cxnLst/>
            <a:rect l="l" t="t" r="r" b="b"/>
            <a:pathLst>
              <a:path w="584200" h="600710">
                <a:moveTo>
                  <a:pt x="291843" y="0"/>
                </a:moveTo>
                <a:lnTo>
                  <a:pt x="247295" y="2893"/>
                </a:lnTo>
                <a:lnTo>
                  <a:pt x="178193" y="23151"/>
                </a:lnTo>
                <a:lnTo>
                  <a:pt x="140090" y="42773"/>
                </a:lnTo>
                <a:lnTo>
                  <a:pt x="85238" y="87518"/>
                </a:lnTo>
                <a:lnTo>
                  <a:pt x="57417" y="120074"/>
                </a:lnTo>
                <a:lnTo>
                  <a:pt x="22624" y="183104"/>
                </a:lnTo>
                <a:lnTo>
                  <a:pt x="8484" y="224934"/>
                </a:lnTo>
                <a:lnTo>
                  <a:pt x="0" y="300263"/>
                </a:lnTo>
                <a:lnTo>
                  <a:pt x="353" y="319651"/>
                </a:lnTo>
                <a:lnTo>
                  <a:pt x="9544" y="378883"/>
                </a:lnTo>
                <a:lnTo>
                  <a:pt x="22624" y="417246"/>
                </a:lnTo>
                <a:lnTo>
                  <a:pt x="41763" y="456489"/>
                </a:lnTo>
                <a:lnTo>
                  <a:pt x="85238" y="513008"/>
                </a:lnTo>
                <a:lnTo>
                  <a:pt x="116851" y="541662"/>
                </a:lnTo>
                <a:lnTo>
                  <a:pt x="178193" y="577375"/>
                </a:lnTo>
                <a:lnTo>
                  <a:pt x="218883" y="591845"/>
                </a:lnTo>
                <a:lnTo>
                  <a:pt x="291843" y="600526"/>
                </a:lnTo>
                <a:lnTo>
                  <a:pt x="310687" y="600165"/>
                </a:lnTo>
                <a:lnTo>
                  <a:pt x="368236" y="590759"/>
                </a:lnTo>
                <a:lnTo>
                  <a:pt x="405495" y="577375"/>
                </a:lnTo>
                <a:lnTo>
                  <a:pt x="443598" y="557754"/>
                </a:lnTo>
                <a:lnTo>
                  <a:pt x="477867" y="531774"/>
                </a:lnTo>
                <a:lnTo>
                  <a:pt x="291843" y="531774"/>
                </a:lnTo>
                <a:lnTo>
                  <a:pt x="277695" y="531500"/>
                </a:lnTo>
                <a:lnTo>
                  <a:pt x="234731" y="524375"/>
                </a:lnTo>
                <a:lnTo>
                  <a:pt x="195063" y="508538"/>
                </a:lnTo>
                <a:lnTo>
                  <a:pt x="159941" y="485371"/>
                </a:lnTo>
                <a:lnTo>
                  <a:pt x="129780" y="455322"/>
                </a:lnTo>
                <a:lnTo>
                  <a:pt x="105763" y="419510"/>
                </a:lnTo>
                <a:lnTo>
                  <a:pt x="88288" y="378324"/>
                </a:lnTo>
                <a:lnTo>
                  <a:pt x="78603" y="333277"/>
                </a:lnTo>
                <a:lnTo>
                  <a:pt x="76819" y="300263"/>
                </a:lnTo>
                <a:lnTo>
                  <a:pt x="77074" y="285023"/>
                </a:lnTo>
                <a:lnTo>
                  <a:pt x="83700" y="238694"/>
                </a:lnTo>
                <a:lnTo>
                  <a:pt x="98430" y="195847"/>
                </a:lnTo>
                <a:lnTo>
                  <a:pt x="120013" y="157997"/>
                </a:lnTo>
                <a:lnTo>
                  <a:pt x="148037" y="125629"/>
                </a:lnTo>
                <a:lnTo>
                  <a:pt x="181317" y="99864"/>
                </a:lnTo>
                <a:lnTo>
                  <a:pt x="219455" y="81083"/>
                </a:lnTo>
                <a:lnTo>
                  <a:pt x="261203" y="70670"/>
                </a:lnTo>
                <a:lnTo>
                  <a:pt x="291843" y="68752"/>
                </a:lnTo>
                <a:lnTo>
                  <a:pt x="478484" y="68752"/>
                </a:lnTo>
                <a:lnTo>
                  <a:pt x="466837" y="58864"/>
                </a:lnTo>
                <a:lnTo>
                  <a:pt x="405495" y="23151"/>
                </a:lnTo>
                <a:lnTo>
                  <a:pt x="364805" y="8681"/>
                </a:lnTo>
                <a:lnTo>
                  <a:pt x="332720" y="2532"/>
                </a:lnTo>
                <a:lnTo>
                  <a:pt x="291843" y="0"/>
                </a:lnTo>
                <a:close/>
              </a:path>
              <a:path w="584200" h="600710">
                <a:moveTo>
                  <a:pt x="478484" y="68752"/>
                </a:moveTo>
                <a:lnTo>
                  <a:pt x="291843" y="68752"/>
                </a:lnTo>
                <a:lnTo>
                  <a:pt x="305993" y="69026"/>
                </a:lnTo>
                <a:lnTo>
                  <a:pt x="325233" y="70944"/>
                </a:lnTo>
                <a:lnTo>
                  <a:pt x="376556" y="86290"/>
                </a:lnTo>
                <a:lnTo>
                  <a:pt x="423746" y="115155"/>
                </a:lnTo>
                <a:lnTo>
                  <a:pt x="453907" y="145204"/>
                </a:lnTo>
                <a:lnTo>
                  <a:pt x="477924" y="181016"/>
                </a:lnTo>
                <a:lnTo>
                  <a:pt x="495400" y="222202"/>
                </a:lnTo>
                <a:lnTo>
                  <a:pt x="505085" y="267249"/>
                </a:lnTo>
                <a:lnTo>
                  <a:pt x="506869" y="300263"/>
                </a:lnTo>
                <a:lnTo>
                  <a:pt x="506614" y="315502"/>
                </a:lnTo>
                <a:lnTo>
                  <a:pt x="499987" y="361832"/>
                </a:lnTo>
                <a:lnTo>
                  <a:pt x="485258" y="404679"/>
                </a:lnTo>
                <a:lnTo>
                  <a:pt x="463674" y="442529"/>
                </a:lnTo>
                <a:lnTo>
                  <a:pt x="435651" y="474897"/>
                </a:lnTo>
                <a:lnTo>
                  <a:pt x="402371" y="500662"/>
                </a:lnTo>
                <a:lnTo>
                  <a:pt x="364232" y="519442"/>
                </a:lnTo>
                <a:lnTo>
                  <a:pt x="322484" y="529856"/>
                </a:lnTo>
                <a:lnTo>
                  <a:pt x="291843" y="531774"/>
                </a:lnTo>
                <a:lnTo>
                  <a:pt x="477867" y="531774"/>
                </a:lnTo>
                <a:lnTo>
                  <a:pt x="510675" y="499920"/>
                </a:lnTo>
                <a:lnTo>
                  <a:pt x="543610" y="453288"/>
                </a:lnTo>
                <a:lnTo>
                  <a:pt x="561064" y="417246"/>
                </a:lnTo>
                <a:lnTo>
                  <a:pt x="575204" y="375351"/>
                </a:lnTo>
                <a:lnTo>
                  <a:pt x="583688" y="300263"/>
                </a:lnTo>
                <a:lnTo>
                  <a:pt x="583335" y="280773"/>
                </a:lnTo>
                <a:lnTo>
                  <a:pt x="574143" y="221404"/>
                </a:lnTo>
                <a:lnTo>
                  <a:pt x="561064" y="183104"/>
                </a:lnTo>
                <a:lnTo>
                  <a:pt x="541924" y="143971"/>
                </a:lnTo>
                <a:lnTo>
                  <a:pt x="498450" y="87518"/>
                </a:lnTo>
                <a:lnTo>
                  <a:pt x="485751" y="74920"/>
                </a:lnTo>
                <a:lnTo>
                  <a:pt x="478484" y="68752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330902" y="837660"/>
            <a:ext cx="388620" cy="614680"/>
          </a:xfrm>
          <a:custGeom>
            <a:avLst/>
            <a:gdLst/>
            <a:ahLst/>
            <a:cxnLst/>
            <a:rect l="l" t="t" r="r" b="b"/>
            <a:pathLst>
              <a:path w="388620" h="614680">
                <a:moveTo>
                  <a:pt x="121730" y="535983"/>
                </a:moveTo>
                <a:lnTo>
                  <a:pt x="68049" y="535983"/>
                </a:lnTo>
                <a:lnTo>
                  <a:pt x="75503" y="547243"/>
                </a:lnTo>
                <a:lnTo>
                  <a:pt x="104355" y="577591"/>
                </a:lnTo>
                <a:lnTo>
                  <a:pt x="140117" y="599882"/>
                </a:lnTo>
                <a:lnTo>
                  <a:pt x="180292" y="612274"/>
                </a:lnTo>
                <a:lnTo>
                  <a:pt x="210113" y="614557"/>
                </a:lnTo>
                <a:lnTo>
                  <a:pt x="225635" y="614173"/>
                </a:lnTo>
                <a:lnTo>
                  <a:pt x="271806" y="604198"/>
                </a:lnTo>
                <a:lnTo>
                  <a:pt x="312959" y="582039"/>
                </a:lnTo>
                <a:lnTo>
                  <a:pt x="340980" y="555977"/>
                </a:lnTo>
                <a:lnTo>
                  <a:pt x="191873" y="555977"/>
                </a:lnTo>
                <a:lnTo>
                  <a:pt x="180492" y="555711"/>
                </a:lnTo>
                <a:lnTo>
                  <a:pt x="165280" y="553850"/>
                </a:lnTo>
                <a:lnTo>
                  <a:pt x="147009" y="548800"/>
                </a:lnTo>
                <a:lnTo>
                  <a:pt x="126453" y="538964"/>
                </a:lnTo>
                <a:lnTo>
                  <a:pt x="121730" y="535983"/>
                </a:lnTo>
                <a:close/>
              </a:path>
              <a:path w="388620" h="614680">
                <a:moveTo>
                  <a:pt x="68049" y="0"/>
                </a:moveTo>
                <a:lnTo>
                  <a:pt x="0" y="0"/>
                </a:lnTo>
                <a:lnTo>
                  <a:pt x="0" y="603332"/>
                </a:lnTo>
                <a:lnTo>
                  <a:pt x="68049" y="603332"/>
                </a:lnTo>
                <a:lnTo>
                  <a:pt x="68049" y="535983"/>
                </a:lnTo>
                <a:lnTo>
                  <a:pt x="121730" y="535983"/>
                </a:lnTo>
                <a:lnTo>
                  <a:pt x="81730" y="492136"/>
                </a:lnTo>
                <a:lnTo>
                  <a:pt x="67359" y="449451"/>
                </a:lnTo>
                <a:lnTo>
                  <a:pt x="65594" y="424086"/>
                </a:lnTo>
                <a:lnTo>
                  <a:pt x="65849" y="412162"/>
                </a:lnTo>
                <a:lnTo>
                  <a:pt x="81905" y="355510"/>
                </a:lnTo>
                <a:lnTo>
                  <a:pt x="108493" y="321622"/>
                </a:lnTo>
                <a:lnTo>
                  <a:pt x="125090" y="309734"/>
                </a:lnTo>
                <a:lnTo>
                  <a:pt x="68049" y="309734"/>
                </a:lnTo>
                <a:lnTo>
                  <a:pt x="68049" y="0"/>
                </a:lnTo>
                <a:close/>
              </a:path>
              <a:path w="388620" h="614680">
                <a:moveTo>
                  <a:pt x="341204" y="291493"/>
                </a:moveTo>
                <a:lnTo>
                  <a:pt x="191873" y="291493"/>
                </a:lnTo>
                <a:lnTo>
                  <a:pt x="203144" y="291759"/>
                </a:lnTo>
                <a:lnTo>
                  <a:pt x="218203" y="293620"/>
                </a:lnTo>
                <a:lnTo>
                  <a:pt x="256591" y="308506"/>
                </a:lnTo>
                <a:lnTo>
                  <a:pt x="288621" y="336310"/>
                </a:lnTo>
                <a:lnTo>
                  <a:pt x="311334" y="379077"/>
                </a:lnTo>
                <a:lnTo>
                  <a:pt x="317451" y="424086"/>
                </a:lnTo>
                <a:lnTo>
                  <a:pt x="317198" y="435903"/>
                </a:lnTo>
                <a:lnTo>
                  <a:pt x="301315" y="492136"/>
                </a:lnTo>
                <a:lnTo>
                  <a:pt x="275031" y="525868"/>
                </a:lnTo>
                <a:lnTo>
                  <a:pt x="234689" y="549597"/>
                </a:lnTo>
                <a:lnTo>
                  <a:pt x="191873" y="555977"/>
                </a:lnTo>
                <a:lnTo>
                  <a:pt x="340980" y="555977"/>
                </a:lnTo>
                <a:lnTo>
                  <a:pt x="364630" y="522303"/>
                </a:lnTo>
                <a:lnTo>
                  <a:pt x="385717" y="460495"/>
                </a:lnTo>
                <a:lnTo>
                  <a:pt x="388307" y="423735"/>
                </a:lnTo>
                <a:lnTo>
                  <a:pt x="387942" y="406715"/>
                </a:lnTo>
                <a:lnTo>
                  <a:pt x="378466" y="356559"/>
                </a:lnTo>
                <a:lnTo>
                  <a:pt x="357420" y="312548"/>
                </a:lnTo>
                <a:lnTo>
                  <a:pt x="345315" y="295724"/>
                </a:lnTo>
                <a:lnTo>
                  <a:pt x="341204" y="291493"/>
                </a:lnTo>
                <a:close/>
              </a:path>
              <a:path w="388620" h="614680">
                <a:moveTo>
                  <a:pt x="208710" y="232914"/>
                </a:moveTo>
                <a:lnTo>
                  <a:pt x="153110" y="241497"/>
                </a:lnTo>
                <a:lnTo>
                  <a:pt x="115478" y="259863"/>
                </a:lnTo>
                <a:lnTo>
                  <a:pt x="84670" y="286621"/>
                </a:lnTo>
                <a:lnTo>
                  <a:pt x="68049" y="309734"/>
                </a:lnTo>
                <a:lnTo>
                  <a:pt x="125090" y="309734"/>
                </a:lnTo>
                <a:lnTo>
                  <a:pt x="126804" y="308506"/>
                </a:lnTo>
                <a:lnTo>
                  <a:pt x="135861" y="303455"/>
                </a:lnTo>
                <a:lnTo>
                  <a:pt x="149232" y="297873"/>
                </a:lnTo>
                <a:lnTo>
                  <a:pt x="167656" y="293354"/>
                </a:lnTo>
                <a:lnTo>
                  <a:pt x="191873" y="291493"/>
                </a:lnTo>
                <a:lnTo>
                  <a:pt x="341204" y="291493"/>
                </a:lnTo>
                <a:lnTo>
                  <a:pt x="327039" y="276917"/>
                </a:lnTo>
                <a:lnTo>
                  <a:pt x="300964" y="257819"/>
                </a:lnTo>
                <a:lnTo>
                  <a:pt x="288078" y="250425"/>
                </a:lnTo>
                <a:lnTo>
                  <a:pt x="269087" y="242253"/>
                </a:lnTo>
                <a:lnTo>
                  <a:pt x="242971" y="235638"/>
                </a:lnTo>
                <a:lnTo>
                  <a:pt x="208710" y="232914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780594" y="1070925"/>
            <a:ext cx="274320" cy="381635"/>
          </a:xfrm>
          <a:custGeom>
            <a:avLst/>
            <a:gdLst/>
            <a:ahLst/>
            <a:cxnLst/>
            <a:rect l="l" t="t" r="r" b="b"/>
            <a:pathLst>
              <a:path w="274320" h="381634">
                <a:moveTo>
                  <a:pt x="151885" y="0"/>
                </a:moveTo>
                <a:lnTo>
                  <a:pt x="108181" y="5475"/>
                </a:lnTo>
                <a:lnTo>
                  <a:pt x="68510" y="23940"/>
                </a:lnTo>
                <a:lnTo>
                  <a:pt x="39284" y="55987"/>
                </a:lnTo>
                <a:lnTo>
                  <a:pt x="28061" y="101023"/>
                </a:lnTo>
                <a:lnTo>
                  <a:pt x="28272" y="109422"/>
                </a:lnTo>
                <a:lnTo>
                  <a:pt x="41567" y="146097"/>
                </a:lnTo>
                <a:lnTo>
                  <a:pt x="76118" y="175387"/>
                </a:lnTo>
                <a:lnTo>
                  <a:pt x="119614" y="196083"/>
                </a:lnTo>
                <a:lnTo>
                  <a:pt x="152524" y="209319"/>
                </a:lnTo>
                <a:lnTo>
                  <a:pt x="166442" y="215375"/>
                </a:lnTo>
                <a:lnTo>
                  <a:pt x="197719" y="238425"/>
                </a:lnTo>
                <a:lnTo>
                  <a:pt x="204501" y="265186"/>
                </a:lnTo>
                <a:lnTo>
                  <a:pt x="204353" y="271349"/>
                </a:lnTo>
                <a:lnTo>
                  <a:pt x="187116" y="309800"/>
                </a:lnTo>
                <a:lnTo>
                  <a:pt x="147098" y="328884"/>
                </a:lnTo>
                <a:lnTo>
                  <a:pt x="133995" y="329728"/>
                </a:lnTo>
                <a:lnTo>
                  <a:pt x="124629" y="329460"/>
                </a:lnTo>
                <a:lnTo>
                  <a:pt x="77521" y="312540"/>
                </a:lnTo>
                <a:lnTo>
                  <a:pt x="46247" y="284062"/>
                </a:lnTo>
                <a:lnTo>
                  <a:pt x="32622" y="264133"/>
                </a:lnTo>
                <a:lnTo>
                  <a:pt x="0" y="306226"/>
                </a:lnTo>
                <a:lnTo>
                  <a:pt x="32696" y="346617"/>
                </a:lnTo>
                <a:lnTo>
                  <a:pt x="65855" y="367604"/>
                </a:lnTo>
                <a:lnTo>
                  <a:pt x="104610" y="379163"/>
                </a:lnTo>
                <a:lnTo>
                  <a:pt x="134346" y="381292"/>
                </a:lnTo>
                <a:lnTo>
                  <a:pt x="147336" y="381070"/>
                </a:lnTo>
                <a:lnTo>
                  <a:pt x="185154" y="375299"/>
                </a:lnTo>
                <a:lnTo>
                  <a:pt x="229911" y="354874"/>
                </a:lnTo>
                <a:lnTo>
                  <a:pt x="256942" y="326220"/>
                </a:lnTo>
                <a:lnTo>
                  <a:pt x="272406" y="286939"/>
                </a:lnTo>
                <a:lnTo>
                  <a:pt x="274306" y="262730"/>
                </a:lnTo>
                <a:lnTo>
                  <a:pt x="274108" y="253065"/>
                </a:lnTo>
                <a:lnTo>
                  <a:pt x="261678" y="212394"/>
                </a:lnTo>
                <a:lnTo>
                  <a:pt x="226425" y="181701"/>
                </a:lnTo>
                <a:lnTo>
                  <a:pt x="147983" y="148273"/>
                </a:lnTo>
                <a:lnTo>
                  <a:pt x="129342" y="140197"/>
                </a:lnTo>
                <a:lnTo>
                  <a:pt x="97076" y="114681"/>
                </a:lnTo>
                <a:lnTo>
                  <a:pt x="92604" y="96112"/>
                </a:lnTo>
                <a:lnTo>
                  <a:pt x="92862" y="89549"/>
                </a:lnTo>
                <a:lnTo>
                  <a:pt x="114402" y="57201"/>
                </a:lnTo>
                <a:lnTo>
                  <a:pt x="152236" y="47705"/>
                </a:lnTo>
                <a:lnTo>
                  <a:pt x="165927" y="48308"/>
                </a:lnTo>
                <a:lnTo>
                  <a:pt x="184420" y="52528"/>
                </a:lnTo>
                <a:lnTo>
                  <a:pt x="206990" y="63983"/>
                </a:lnTo>
                <a:lnTo>
                  <a:pt x="232914" y="86290"/>
                </a:lnTo>
                <a:lnTo>
                  <a:pt x="260274" y="44899"/>
                </a:lnTo>
                <a:lnTo>
                  <a:pt x="226863" y="20646"/>
                </a:lnTo>
                <a:lnTo>
                  <a:pt x="187620" y="4340"/>
                </a:lnTo>
                <a:lnTo>
                  <a:pt x="171709" y="1266"/>
                </a:lnTo>
                <a:lnTo>
                  <a:pt x="151885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8127159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1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8604212" y="1070577"/>
            <a:ext cx="1085215" cy="382270"/>
          </a:xfrm>
          <a:custGeom>
            <a:avLst/>
            <a:gdLst/>
            <a:ahLst/>
            <a:cxnLst/>
            <a:rect l="l" t="t" r="r" b="b"/>
            <a:pathLst>
              <a:path w="1085215" h="382269">
                <a:moveTo>
                  <a:pt x="240626" y="14732"/>
                </a:moveTo>
                <a:lnTo>
                  <a:pt x="197675" y="1511"/>
                </a:lnTo>
                <a:lnTo>
                  <a:pt x="176441" y="0"/>
                </a:lnTo>
                <a:lnTo>
                  <a:pt x="165582" y="254"/>
                </a:lnTo>
                <a:lnTo>
                  <a:pt x="113652" y="16319"/>
                </a:lnTo>
                <a:lnTo>
                  <a:pt x="81419" y="44005"/>
                </a:lnTo>
                <a:lnTo>
                  <a:pt x="68046" y="63842"/>
                </a:lnTo>
                <a:lnTo>
                  <a:pt x="68046" y="11226"/>
                </a:lnTo>
                <a:lnTo>
                  <a:pt x="0" y="11226"/>
                </a:lnTo>
                <a:lnTo>
                  <a:pt x="0" y="370420"/>
                </a:lnTo>
                <a:lnTo>
                  <a:pt x="68046" y="370420"/>
                </a:lnTo>
                <a:lnTo>
                  <a:pt x="68046" y="144170"/>
                </a:lnTo>
                <a:lnTo>
                  <a:pt x="68249" y="137312"/>
                </a:lnTo>
                <a:lnTo>
                  <a:pt x="85432" y="96862"/>
                </a:lnTo>
                <a:lnTo>
                  <a:pt x="115570" y="71386"/>
                </a:lnTo>
                <a:lnTo>
                  <a:pt x="160299" y="59283"/>
                </a:lnTo>
                <a:lnTo>
                  <a:pt x="164274" y="59334"/>
                </a:lnTo>
                <a:lnTo>
                  <a:pt x="204711" y="68427"/>
                </a:lnTo>
                <a:lnTo>
                  <a:pt x="212559" y="72263"/>
                </a:lnTo>
                <a:lnTo>
                  <a:pt x="240626" y="14732"/>
                </a:lnTo>
                <a:close/>
              </a:path>
              <a:path w="1085215" h="382269">
                <a:moveTo>
                  <a:pt x="655942" y="11226"/>
                </a:moveTo>
                <a:lnTo>
                  <a:pt x="575970" y="11226"/>
                </a:lnTo>
                <a:lnTo>
                  <a:pt x="454596" y="276758"/>
                </a:lnTo>
                <a:lnTo>
                  <a:pt x="333235" y="11226"/>
                </a:lnTo>
                <a:lnTo>
                  <a:pt x="253250" y="11226"/>
                </a:lnTo>
                <a:lnTo>
                  <a:pt x="431800" y="370420"/>
                </a:lnTo>
                <a:lnTo>
                  <a:pt x="477050" y="370420"/>
                </a:lnTo>
                <a:lnTo>
                  <a:pt x="655942" y="11226"/>
                </a:lnTo>
                <a:close/>
              </a:path>
              <a:path w="1085215" h="382269">
                <a:moveTo>
                  <a:pt x="1084935" y="11226"/>
                </a:moveTo>
                <a:lnTo>
                  <a:pt x="1018997" y="11226"/>
                </a:lnTo>
                <a:lnTo>
                  <a:pt x="1018997" y="190830"/>
                </a:lnTo>
                <a:lnTo>
                  <a:pt x="1018743" y="202742"/>
                </a:lnTo>
                <a:lnTo>
                  <a:pt x="1002855" y="259219"/>
                </a:lnTo>
                <a:lnTo>
                  <a:pt x="976579" y="292950"/>
                </a:lnTo>
                <a:lnTo>
                  <a:pt x="936231" y="316687"/>
                </a:lnTo>
                <a:lnTo>
                  <a:pt x="893419" y="323062"/>
                </a:lnTo>
                <a:lnTo>
                  <a:pt x="882142" y="322795"/>
                </a:lnTo>
                <a:lnTo>
                  <a:pt x="828522" y="306057"/>
                </a:lnTo>
                <a:lnTo>
                  <a:pt x="796340" y="278244"/>
                </a:lnTo>
                <a:lnTo>
                  <a:pt x="773607" y="235521"/>
                </a:lnTo>
                <a:lnTo>
                  <a:pt x="767486" y="190830"/>
                </a:lnTo>
                <a:lnTo>
                  <a:pt x="767740" y="178904"/>
                </a:lnTo>
                <a:lnTo>
                  <a:pt x="783805" y="122428"/>
                </a:lnTo>
                <a:lnTo>
                  <a:pt x="810310" y="88696"/>
                </a:lnTo>
                <a:lnTo>
                  <a:pt x="850849" y="64960"/>
                </a:lnTo>
                <a:lnTo>
                  <a:pt x="893419" y="58585"/>
                </a:lnTo>
                <a:lnTo>
                  <a:pt x="904798" y="58851"/>
                </a:lnTo>
                <a:lnTo>
                  <a:pt x="958481" y="75590"/>
                </a:lnTo>
                <a:lnTo>
                  <a:pt x="990447" y="103327"/>
                </a:lnTo>
                <a:lnTo>
                  <a:pt x="1012939" y="145884"/>
                </a:lnTo>
                <a:lnTo>
                  <a:pt x="1018997" y="190830"/>
                </a:lnTo>
                <a:lnTo>
                  <a:pt x="1018997" y="11226"/>
                </a:lnTo>
                <a:lnTo>
                  <a:pt x="1016889" y="11226"/>
                </a:lnTo>
                <a:lnTo>
                  <a:pt x="1016889" y="76822"/>
                </a:lnTo>
                <a:lnTo>
                  <a:pt x="1010145" y="65760"/>
                </a:lnTo>
                <a:lnTo>
                  <a:pt x="1004582" y="58585"/>
                </a:lnTo>
                <a:lnTo>
                  <a:pt x="999248" y="51701"/>
                </a:lnTo>
                <a:lnTo>
                  <a:pt x="982548" y="36055"/>
                </a:lnTo>
                <a:lnTo>
                  <a:pt x="946581" y="14312"/>
                </a:lnTo>
                <a:lnTo>
                  <a:pt x="905662" y="2222"/>
                </a:lnTo>
                <a:lnTo>
                  <a:pt x="875182" y="0"/>
                </a:lnTo>
                <a:lnTo>
                  <a:pt x="859243" y="393"/>
                </a:lnTo>
                <a:lnTo>
                  <a:pt x="812241" y="10515"/>
                </a:lnTo>
                <a:lnTo>
                  <a:pt x="770940" y="32969"/>
                </a:lnTo>
                <a:lnTo>
                  <a:pt x="737577" y="65214"/>
                </a:lnTo>
                <a:lnTo>
                  <a:pt x="712914" y="106400"/>
                </a:lnTo>
                <a:lnTo>
                  <a:pt x="699160" y="154139"/>
                </a:lnTo>
                <a:lnTo>
                  <a:pt x="696633" y="190474"/>
                </a:lnTo>
                <a:lnTo>
                  <a:pt x="697001" y="207606"/>
                </a:lnTo>
                <a:lnTo>
                  <a:pt x="706628" y="258038"/>
                </a:lnTo>
                <a:lnTo>
                  <a:pt x="727976" y="302234"/>
                </a:lnTo>
                <a:lnTo>
                  <a:pt x="758494" y="337896"/>
                </a:lnTo>
                <a:lnTo>
                  <a:pt x="797318" y="364261"/>
                </a:lnTo>
                <a:lnTo>
                  <a:pt x="841743" y="378942"/>
                </a:lnTo>
                <a:lnTo>
                  <a:pt x="875182" y="381647"/>
                </a:lnTo>
                <a:lnTo>
                  <a:pt x="888974" y="381317"/>
                </a:lnTo>
                <a:lnTo>
                  <a:pt x="930389" y="372910"/>
                </a:lnTo>
                <a:lnTo>
                  <a:pt x="967854" y="354228"/>
                </a:lnTo>
                <a:lnTo>
                  <a:pt x="999274" y="326834"/>
                </a:lnTo>
                <a:lnTo>
                  <a:pt x="1002068" y="323062"/>
                </a:lnTo>
                <a:lnTo>
                  <a:pt x="1016889" y="303072"/>
                </a:lnTo>
                <a:lnTo>
                  <a:pt x="1016889" y="370420"/>
                </a:lnTo>
                <a:lnTo>
                  <a:pt x="1084935" y="370420"/>
                </a:lnTo>
                <a:lnTo>
                  <a:pt x="1084935" y="303072"/>
                </a:lnTo>
                <a:lnTo>
                  <a:pt x="1084935" y="76822"/>
                </a:lnTo>
                <a:lnTo>
                  <a:pt x="1084935" y="11226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9780361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7" y="0"/>
                </a:lnTo>
                <a:lnTo>
                  <a:pt x="39987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7" y="185910"/>
                </a:lnTo>
                <a:lnTo>
                  <a:pt x="39987" y="393218"/>
                </a:lnTo>
                <a:lnTo>
                  <a:pt x="50346" y="452748"/>
                </a:lnTo>
                <a:lnTo>
                  <a:pt x="72522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3" y="487225"/>
                </a:lnTo>
                <a:lnTo>
                  <a:pt x="183806" y="432856"/>
                </a:lnTo>
                <a:lnTo>
                  <a:pt x="178917" y="436292"/>
                </a:lnTo>
                <a:lnTo>
                  <a:pt x="171704" y="440090"/>
                </a:lnTo>
                <a:lnTo>
                  <a:pt x="161772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9" y="185910"/>
                </a:lnTo>
                <a:lnTo>
                  <a:pt x="194329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0064839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1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1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0242682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4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7" y="322361"/>
                </a:lnTo>
                <a:lnTo>
                  <a:pt x="191034" y="322098"/>
                </a:lnTo>
                <a:lnTo>
                  <a:pt x="135047" y="305524"/>
                </a:lnTo>
                <a:lnTo>
                  <a:pt x="101242" y="277950"/>
                </a:lnTo>
                <a:lnTo>
                  <a:pt x="77301" y="235457"/>
                </a:lnTo>
                <a:lnTo>
                  <a:pt x="70856" y="190821"/>
                </a:lnTo>
                <a:lnTo>
                  <a:pt x="71124" y="178903"/>
                </a:lnTo>
                <a:lnTo>
                  <a:pt x="88044" y="122595"/>
                </a:lnTo>
                <a:lnTo>
                  <a:pt x="115930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5" y="17017"/>
                </a:lnTo>
                <a:lnTo>
                  <a:pt x="269591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7" y="59280"/>
                </a:lnTo>
                <a:lnTo>
                  <a:pt x="214355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19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69" y="316047"/>
                </a:lnTo>
                <a:lnTo>
                  <a:pt x="202747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8" y="227986"/>
                </a:lnTo>
                <a:lnTo>
                  <a:pt x="404793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10747446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7" y="0"/>
                </a:moveTo>
                <a:lnTo>
                  <a:pt x="137893" y="6955"/>
                </a:lnTo>
                <a:lnTo>
                  <a:pt x="94052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7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9" y="54792"/>
                </a:lnTo>
                <a:lnTo>
                  <a:pt x="232564" y="81379"/>
                </a:lnTo>
                <a:lnTo>
                  <a:pt x="254120" y="126744"/>
                </a:lnTo>
                <a:lnTo>
                  <a:pt x="256768" y="158900"/>
                </a:lnTo>
                <a:lnTo>
                  <a:pt x="256768" y="370417"/>
                </a:lnTo>
                <a:lnTo>
                  <a:pt x="324818" y="370417"/>
                </a:lnTo>
                <a:lnTo>
                  <a:pt x="324818" y="145220"/>
                </a:lnTo>
                <a:lnTo>
                  <a:pt x="324558" y="131277"/>
                </a:lnTo>
                <a:lnTo>
                  <a:pt x="317789" y="91157"/>
                </a:lnTo>
                <a:lnTo>
                  <a:pt x="293927" y="44789"/>
                </a:lnTo>
                <a:lnTo>
                  <a:pt x="260977" y="17362"/>
                </a:lnTo>
                <a:lnTo>
                  <a:pt x="216187" y="1899"/>
                </a:lnTo>
                <a:lnTo>
                  <a:pt x="188717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11153292" y="1070925"/>
            <a:ext cx="274320" cy="381635"/>
          </a:xfrm>
          <a:custGeom>
            <a:avLst/>
            <a:gdLst/>
            <a:ahLst/>
            <a:cxnLst/>
            <a:rect l="l" t="t" r="r" b="b"/>
            <a:pathLst>
              <a:path w="274320" h="381634">
                <a:moveTo>
                  <a:pt x="151885" y="0"/>
                </a:moveTo>
                <a:lnTo>
                  <a:pt x="108181" y="5475"/>
                </a:lnTo>
                <a:lnTo>
                  <a:pt x="68511" y="23940"/>
                </a:lnTo>
                <a:lnTo>
                  <a:pt x="39284" y="55987"/>
                </a:lnTo>
                <a:lnTo>
                  <a:pt x="28062" y="101023"/>
                </a:lnTo>
                <a:lnTo>
                  <a:pt x="28273" y="109422"/>
                </a:lnTo>
                <a:lnTo>
                  <a:pt x="41567" y="146097"/>
                </a:lnTo>
                <a:lnTo>
                  <a:pt x="76118" y="175387"/>
                </a:lnTo>
                <a:lnTo>
                  <a:pt x="119615" y="196083"/>
                </a:lnTo>
                <a:lnTo>
                  <a:pt x="152524" y="209319"/>
                </a:lnTo>
                <a:lnTo>
                  <a:pt x="166442" y="215375"/>
                </a:lnTo>
                <a:lnTo>
                  <a:pt x="197719" y="238425"/>
                </a:lnTo>
                <a:lnTo>
                  <a:pt x="204501" y="265186"/>
                </a:lnTo>
                <a:lnTo>
                  <a:pt x="204353" y="271349"/>
                </a:lnTo>
                <a:lnTo>
                  <a:pt x="187117" y="309800"/>
                </a:lnTo>
                <a:lnTo>
                  <a:pt x="147098" y="328884"/>
                </a:lnTo>
                <a:lnTo>
                  <a:pt x="133995" y="329728"/>
                </a:lnTo>
                <a:lnTo>
                  <a:pt x="124629" y="329460"/>
                </a:lnTo>
                <a:lnTo>
                  <a:pt x="77521" y="312540"/>
                </a:lnTo>
                <a:lnTo>
                  <a:pt x="46247" y="284062"/>
                </a:lnTo>
                <a:lnTo>
                  <a:pt x="32621" y="264133"/>
                </a:lnTo>
                <a:lnTo>
                  <a:pt x="0" y="306226"/>
                </a:lnTo>
                <a:lnTo>
                  <a:pt x="32696" y="346617"/>
                </a:lnTo>
                <a:lnTo>
                  <a:pt x="65855" y="367604"/>
                </a:lnTo>
                <a:lnTo>
                  <a:pt x="104610" y="379163"/>
                </a:lnTo>
                <a:lnTo>
                  <a:pt x="134347" y="381292"/>
                </a:lnTo>
                <a:lnTo>
                  <a:pt x="147336" y="381070"/>
                </a:lnTo>
                <a:lnTo>
                  <a:pt x="185154" y="375299"/>
                </a:lnTo>
                <a:lnTo>
                  <a:pt x="229910" y="354874"/>
                </a:lnTo>
                <a:lnTo>
                  <a:pt x="256943" y="326220"/>
                </a:lnTo>
                <a:lnTo>
                  <a:pt x="272406" y="286939"/>
                </a:lnTo>
                <a:lnTo>
                  <a:pt x="274306" y="262730"/>
                </a:lnTo>
                <a:lnTo>
                  <a:pt x="274108" y="253065"/>
                </a:lnTo>
                <a:lnTo>
                  <a:pt x="261678" y="212394"/>
                </a:lnTo>
                <a:lnTo>
                  <a:pt x="226425" y="181701"/>
                </a:lnTo>
                <a:lnTo>
                  <a:pt x="147983" y="148273"/>
                </a:lnTo>
                <a:lnTo>
                  <a:pt x="129343" y="140197"/>
                </a:lnTo>
                <a:lnTo>
                  <a:pt x="97077" y="114681"/>
                </a:lnTo>
                <a:lnTo>
                  <a:pt x="92604" y="96112"/>
                </a:lnTo>
                <a:lnTo>
                  <a:pt x="92862" y="89549"/>
                </a:lnTo>
                <a:lnTo>
                  <a:pt x="114402" y="57201"/>
                </a:lnTo>
                <a:lnTo>
                  <a:pt x="152236" y="47705"/>
                </a:lnTo>
                <a:lnTo>
                  <a:pt x="165927" y="48308"/>
                </a:lnTo>
                <a:lnTo>
                  <a:pt x="184420" y="52528"/>
                </a:lnTo>
                <a:lnTo>
                  <a:pt x="206990" y="63983"/>
                </a:lnTo>
                <a:lnTo>
                  <a:pt x="232914" y="86290"/>
                </a:lnTo>
                <a:lnTo>
                  <a:pt x="260275" y="44899"/>
                </a:lnTo>
                <a:lnTo>
                  <a:pt x="226864" y="20646"/>
                </a:lnTo>
                <a:lnTo>
                  <a:pt x="187620" y="4340"/>
                </a:lnTo>
                <a:lnTo>
                  <a:pt x="171709" y="1266"/>
                </a:lnTo>
                <a:lnTo>
                  <a:pt x="151885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3745623" y="1955005"/>
            <a:ext cx="360045" cy="359410"/>
          </a:xfrm>
          <a:custGeom>
            <a:avLst/>
            <a:gdLst/>
            <a:ahLst/>
            <a:cxnLst/>
            <a:rect l="l" t="t" r="r" b="b"/>
            <a:pathLst>
              <a:path w="360045" h="359410">
                <a:moveTo>
                  <a:pt x="359549" y="149860"/>
                </a:moveTo>
                <a:lnTo>
                  <a:pt x="209067" y="149860"/>
                </a:lnTo>
                <a:lnTo>
                  <a:pt x="209067" y="0"/>
                </a:lnTo>
                <a:lnTo>
                  <a:pt x="150139" y="0"/>
                </a:lnTo>
                <a:lnTo>
                  <a:pt x="150139" y="149860"/>
                </a:lnTo>
                <a:lnTo>
                  <a:pt x="0" y="149860"/>
                </a:lnTo>
                <a:lnTo>
                  <a:pt x="0" y="209550"/>
                </a:lnTo>
                <a:lnTo>
                  <a:pt x="150139" y="209550"/>
                </a:lnTo>
                <a:lnTo>
                  <a:pt x="150139" y="359410"/>
                </a:lnTo>
                <a:lnTo>
                  <a:pt x="209067" y="359410"/>
                </a:lnTo>
                <a:lnTo>
                  <a:pt x="209067" y="209550"/>
                </a:lnTo>
                <a:lnTo>
                  <a:pt x="359549" y="209550"/>
                </a:lnTo>
                <a:lnTo>
                  <a:pt x="359549" y="14986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415955" y="1846484"/>
            <a:ext cx="803910" cy="590550"/>
          </a:xfrm>
          <a:custGeom>
            <a:avLst/>
            <a:gdLst/>
            <a:ahLst/>
            <a:cxnLst/>
            <a:rect l="l" t="t" r="r" b="b"/>
            <a:pathLst>
              <a:path w="803910" h="590550">
                <a:moveTo>
                  <a:pt x="395325" y="578777"/>
                </a:moveTo>
                <a:lnTo>
                  <a:pt x="209600" y="342709"/>
                </a:lnTo>
                <a:lnTo>
                  <a:pt x="203796" y="335343"/>
                </a:lnTo>
                <a:lnTo>
                  <a:pt x="217957" y="332905"/>
                </a:lnTo>
                <a:lnTo>
                  <a:pt x="258711" y="319620"/>
                </a:lnTo>
                <a:lnTo>
                  <a:pt x="293027" y="298653"/>
                </a:lnTo>
                <a:lnTo>
                  <a:pt x="310476" y="282016"/>
                </a:lnTo>
                <a:lnTo>
                  <a:pt x="319976" y="270929"/>
                </a:lnTo>
                <a:lnTo>
                  <a:pt x="339255" y="236766"/>
                </a:lnTo>
                <a:lnTo>
                  <a:pt x="349872" y="197205"/>
                </a:lnTo>
                <a:lnTo>
                  <a:pt x="351828" y="166966"/>
                </a:lnTo>
                <a:lnTo>
                  <a:pt x="351472" y="150863"/>
                </a:lnTo>
                <a:lnTo>
                  <a:pt x="342138" y="104660"/>
                </a:lnTo>
                <a:lnTo>
                  <a:pt x="321373" y="65938"/>
                </a:lnTo>
                <a:lnTo>
                  <a:pt x="314299" y="57531"/>
                </a:lnTo>
                <a:lnTo>
                  <a:pt x="309232" y="51498"/>
                </a:lnTo>
                <a:lnTo>
                  <a:pt x="290639" y="35636"/>
                </a:lnTo>
                <a:lnTo>
                  <a:pt x="278168" y="28371"/>
                </a:lnTo>
                <a:lnTo>
                  <a:pt x="278168" y="168719"/>
                </a:lnTo>
                <a:lnTo>
                  <a:pt x="277914" y="179527"/>
                </a:lnTo>
                <a:lnTo>
                  <a:pt x="262026" y="229235"/>
                </a:lnTo>
                <a:lnTo>
                  <a:pt x="235077" y="257657"/>
                </a:lnTo>
                <a:lnTo>
                  <a:pt x="192265" y="276898"/>
                </a:lnTo>
                <a:lnTo>
                  <a:pt x="144868" y="282016"/>
                </a:lnTo>
                <a:lnTo>
                  <a:pt x="71208" y="282016"/>
                </a:lnTo>
                <a:lnTo>
                  <a:pt x="71208" y="57531"/>
                </a:lnTo>
                <a:lnTo>
                  <a:pt x="144868" y="57531"/>
                </a:lnTo>
                <a:lnTo>
                  <a:pt x="188518" y="61214"/>
                </a:lnTo>
                <a:lnTo>
                  <a:pt x="242912" y="86995"/>
                </a:lnTo>
                <a:lnTo>
                  <a:pt x="274307" y="135280"/>
                </a:lnTo>
                <a:lnTo>
                  <a:pt x="278168" y="168719"/>
                </a:lnTo>
                <a:lnTo>
                  <a:pt x="278168" y="28371"/>
                </a:lnTo>
                <a:lnTo>
                  <a:pt x="230289" y="7493"/>
                </a:lnTo>
                <a:lnTo>
                  <a:pt x="164160" y="0"/>
                </a:lnTo>
                <a:lnTo>
                  <a:pt x="0" y="0"/>
                </a:lnTo>
                <a:lnTo>
                  <a:pt x="0" y="578777"/>
                </a:lnTo>
                <a:lnTo>
                  <a:pt x="71208" y="578777"/>
                </a:lnTo>
                <a:lnTo>
                  <a:pt x="71208" y="342709"/>
                </a:lnTo>
                <a:lnTo>
                  <a:pt x="125577" y="342709"/>
                </a:lnTo>
                <a:lnTo>
                  <a:pt x="304825" y="578777"/>
                </a:lnTo>
                <a:lnTo>
                  <a:pt x="395325" y="578777"/>
                </a:lnTo>
                <a:close/>
              </a:path>
              <a:path w="803910" h="590550">
                <a:moveTo>
                  <a:pt x="803630" y="392163"/>
                </a:moveTo>
                <a:lnTo>
                  <a:pt x="803262" y="375272"/>
                </a:lnTo>
                <a:lnTo>
                  <a:pt x="801116" y="356743"/>
                </a:lnTo>
                <a:lnTo>
                  <a:pt x="800671" y="352793"/>
                </a:lnTo>
                <a:lnTo>
                  <a:pt x="779945" y="296049"/>
                </a:lnTo>
                <a:lnTo>
                  <a:pt x="756170" y="263779"/>
                </a:lnTo>
                <a:lnTo>
                  <a:pt x="735228" y="245579"/>
                </a:lnTo>
                <a:lnTo>
                  <a:pt x="735228" y="356743"/>
                </a:lnTo>
                <a:lnTo>
                  <a:pt x="496697" y="356743"/>
                </a:lnTo>
                <a:lnTo>
                  <a:pt x="517918" y="307454"/>
                </a:lnTo>
                <a:lnTo>
                  <a:pt x="559663" y="275183"/>
                </a:lnTo>
                <a:lnTo>
                  <a:pt x="616661" y="263779"/>
                </a:lnTo>
                <a:lnTo>
                  <a:pt x="626008" y="263969"/>
                </a:lnTo>
                <a:lnTo>
                  <a:pt x="671906" y="275526"/>
                </a:lnTo>
                <a:lnTo>
                  <a:pt x="713651" y="308152"/>
                </a:lnTo>
                <a:lnTo>
                  <a:pt x="735228" y="356743"/>
                </a:lnTo>
                <a:lnTo>
                  <a:pt x="735228" y="245579"/>
                </a:lnTo>
                <a:lnTo>
                  <a:pt x="700582" y="224637"/>
                </a:lnTo>
                <a:lnTo>
                  <a:pt x="652678" y="210896"/>
                </a:lnTo>
                <a:lnTo>
                  <a:pt x="615607" y="208356"/>
                </a:lnTo>
                <a:lnTo>
                  <a:pt x="603300" y="208584"/>
                </a:lnTo>
                <a:lnTo>
                  <a:pt x="565658" y="214579"/>
                </a:lnTo>
                <a:lnTo>
                  <a:pt x="516255" y="235610"/>
                </a:lnTo>
                <a:lnTo>
                  <a:pt x="480212" y="264312"/>
                </a:lnTo>
                <a:lnTo>
                  <a:pt x="450570" y="302539"/>
                </a:lnTo>
                <a:lnTo>
                  <a:pt x="429958" y="352221"/>
                </a:lnTo>
                <a:lnTo>
                  <a:pt x="424434" y="400227"/>
                </a:lnTo>
                <a:lnTo>
                  <a:pt x="424840" y="416941"/>
                </a:lnTo>
                <a:lnTo>
                  <a:pt x="435394" y="466471"/>
                </a:lnTo>
                <a:lnTo>
                  <a:pt x="458800" y="510362"/>
                </a:lnTo>
                <a:lnTo>
                  <a:pt x="492455" y="545998"/>
                </a:lnTo>
                <a:lnTo>
                  <a:pt x="535470" y="572490"/>
                </a:lnTo>
                <a:lnTo>
                  <a:pt x="585063" y="587273"/>
                </a:lnTo>
                <a:lnTo>
                  <a:pt x="622630" y="590003"/>
                </a:lnTo>
                <a:lnTo>
                  <a:pt x="639572" y="589635"/>
                </a:lnTo>
                <a:lnTo>
                  <a:pt x="690232" y="580085"/>
                </a:lnTo>
                <a:lnTo>
                  <a:pt x="735749" y="558863"/>
                </a:lnTo>
                <a:lnTo>
                  <a:pt x="765556" y="534581"/>
                </a:lnTo>
                <a:lnTo>
                  <a:pt x="792403" y="500557"/>
                </a:lnTo>
                <a:lnTo>
                  <a:pt x="742594" y="474599"/>
                </a:lnTo>
                <a:lnTo>
                  <a:pt x="735787" y="483679"/>
                </a:lnTo>
                <a:lnTo>
                  <a:pt x="725576" y="495122"/>
                </a:lnTo>
                <a:lnTo>
                  <a:pt x="692086" y="519493"/>
                </a:lnTo>
                <a:lnTo>
                  <a:pt x="650608" y="532930"/>
                </a:lnTo>
                <a:lnTo>
                  <a:pt x="626135" y="534581"/>
                </a:lnTo>
                <a:lnTo>
                  <a:pt x="614108" y="534327"/>
                </a:lnTo>
                <a:lnTo>
                  <a:pt x="557212" y="518274"/>
                </a:lnTo>
                <a:lnTo>
                  <a:pt x="523316" y="491604"/>
                </a:lnTo>
                <a:lnTo>
                  <a:pt x="499567" y="450519"/>
                </a:lnTo>
                <a:lnTo>
                  <a:pt x="493191" y="406895"/>
                </a:lnTo>
                <a:lnTo>
                  <a:pt x="801878" y="406895"/>
                </a:lnTo>
                <a:lnTo>
                  <a:pt x="802932" y="402336"/>
                </a:lnTo>
                <a:lnTo>
                  <a:pt x="803630" y="396722"/>
                </a:lnTo>
                <a:lnTo>
                  <a:pt x="803630" y="392163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5289743" y="2054838"/>
            <a:ext cx="317500" cy="382270"/>
          </a:xfrm>
          <a:custGeom>
            <a:avLst/>
            <a:gdLst/>
            <a:ahLst/>
            <a:cxnLst/>
            <a:rect l="l" t="t" r="r" b="b"/>
            <a:pathLst>
              <a:path w="317500" h="382269">
                <a:moveTo>
                  <a:pt x="196083" y="0"/>
                </a:moveTo>
                <a:lnTo>
                  <a:pt x="143812" y="6215"/>
                </a:lnTo>
                <a:lnTo>
                  <a:pt x="107523" y="19514"/>
                </a:lnTo>
                <a:lnTo>
                  <a:pt x="56123" y="55597"/>
                </a:lnTo>
                <a:lnTo>
                  <a:pt x="26165" y="93448"/>
                </a:lnTo>
                <a:lnTo>
                  <a:pt x="5524" y="142874"/>
                </a:lnTo>
                <a:lnTo>
                  <a:pt x="0" y="190821"/>
                </a:lnTo>
                <a:lnTo>
                  <a:pt x="238" y="203443"/>
                </a:lnTo>
                <a:lnTo>
                  <a:pt x="6437" y="241710"/>
                </a:lnTo>
                <a:lnTo>
                  <a:pt x="28171" y="291186"/>
                </a:lnTo>
                <a:lnTo>
                  <a:pt x="57526" y="326921"/>
                </a:lnTo>
                <a:lnTo>
                  <a:pt x="96602" y="356107"/>
                </a:lnTo>
                <a:lnTo>
                  <a:pt x="147478" y="376249"/>
                </a:lnTo>
                <a:lnTo>
                  <a:pt x="196433" y="381642"/>
                </a:lnTo>
                <a:lnTo>
                  <a:pt x="207444" y="381478"/>
                </a:lnTo>
                <a:lnTo>
                  <a:pt x="263431" y="371119"/>
                </a:lnTo>
                <a:lnTo>
                  <a:pt x="301019" y="354495"/>
                </a:lnTo>
                <a:lnTo>
                  <a:pt x="317451" y="343407"/>
                </a:lnTo>
                <a:lnTo>
                  <a:pt x="291493" y="297456"/>
                </a:lnTo>
                <a:lnTo>
                  <a:pt x="286253" y="301422"/>
                </a:lnTo>
                <a:lnTo>
                  <a:pt x="278427" y="306467"/>
                </a:lnTo>
                <a:lnTo>
                  <a:pt x="235983" y="322120"/>
                </a:lnTo>
                <a:lnTo>
                  <a:pt x="205904" y="324817"/>
                </a:lnTo>
                <a:lnTo>
                  <a:pt x="193553" y="324540"/>
                </a:lnTo>
                <a:lnTo>
                  <a:pt x="135223" y="307102"/>
                </a:lnTo>
                <a:lnTo>
                  <a:pt x="100636" y="278525"/>
                </a:lnTo>
                <a:lnTo>
                  <a:pt x="76600" y="235347"/>
                </a:lnTo>
                <a:lnTo>
                  <a:pt x="70155" y="190821"/>
                </a:lnTo>
                <a:lnTo>
                  <a:pt x="70415" y="179410"/>
                </a:lnTo>
                <a:lnTo>
                  <a:pt x="86816" y="123472"/>
                </a:lnTo>
                <a:lnTo>
                  <a:pt x="114530" y="88671"/>
                </a:lnTo>
                <a:lnTo>
                  <a:pt x="158155" y="63599"/>
                </a:lnTo>
                <a:lnTo>
                  <a:pt x="205202" y="56825"/>
                </a:lnTo>
                <a:lnTo>
                  <a:pt x="220960" y="57253"/>
                </a:lnTo>
                <a:lnTo>
                  <a:pt x="241640" y="60245"/>
                </a:lnTo>
                <a:lnTo>
                  <a:pt x="265761" y="68368"/>
                </a:lnTo>
                <a:lnTo>
                  <a:pt x="291844" y="84185"/>
                </a:lnTo>
                <a:lnTo>
                  <a:pt x="317451" y="38234"/>
                </a:lnTo>
                <a:lnTo>
                  <a:pt x="284302" y="18248"/>
                </a:lnTo>
                <a:lnTo>
                  <a:pt x="239052" y="3880"/>
                </a:lnTo>
                <a:lnTo>
                  <a:pt x="220056" y="1131"/>
                </a:lnTo>
                <a:lnTo>
                  <a:pt x="196083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5668229" y="2054838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7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5" y="378995"/>
                </a:lnTo>
                <a:lnTo>
                  <a:pt x="202397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8" y="322361"/>
                </a:lnTo>
                <a:lnTo>
                  <a:pt x="191035" y="322098"/>
                </a:lnTo>
                <a:lnTo>
                  <a:pt x="135048" y="305524"/>
                </a:lnTo>
                <a:lnTo>
                  <a:pt x="101242" y="277950"/>
                </a:lnTo>
                <a:lnTo>
                  <a:pt x="77302" y="235457"/>
                </a:lnTo>
                <a:lnTo>
                  <a:pt x="70856" y="190821"/>
                </a:lnTo>
                <a:lnTo>
                  <a:pt x="71125" y="178903"/>
                </a:lnTo>
                <a:lnTo>
                  <a:pt x="88044" y="122595"/>
                </a:lnTo>
                <a:lnTo>
                  <a:pt x="115931" y="89093"/>
                </a:lnTo>
                <a:lnTo>
                  <a:pt x="158418" y="65594"/>
                </a:lnTo>
                <a:lnTo>
                  <a:pt x="202748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6" y="17017"/>
                </a:lnTo>
                <a:lnTo>
                  <a:pt x="269592" y="9076"/>
                </a:lnTo>
                <a:lnTo>
                  <a:pt x="240459" y="2647"/>
                </a:lnTo>
                <a:lnTo>
                  <a:pt x="202397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8" y="59280"/>
                </a:lnTo>
                <a:lnTo>
                  <a:pt x="214356" y="59543"/>
                </a:lnTo>
                <a:lnTo>
                  <a:pt x="229933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20" y="202638"/>
                </a:lnTo>
                <a:lnTo>
                  <a:pt x="317100" y="258871"/>
                </a:lnTo>
                <a:lnTo>
                  <a:pt x="289214" y="292529"/>
                </a:lnTo>
                <a:lnTo>
                  <a:pt x="246770" y="316047"/>
                </a:lnTo>
                <a:lnTo>
                  <a:pt x="202748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8" y="227986"/>
                </a:lnTo>
                <a:lnTo>
                  <a:pt x="404793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172987" y="1821579"/>
            <a:ext cx="673100" cy="615315"/>
          </a:xfrm>
          <a:custGeom>
            <a:avLst/>
            <a:gdLst/>
            <a:ahLst/>
            <a:cxnLst/>
            <a:rect l="l" t="t" r="r" b="b"/>
            <a:pathLst>
              <a:path w="673100" h="615314">
                <a:moveTo>
                  <a:pt x="240626" y="247992"/>
                </a:moveTo>
                <a:lnTo>
                  <a:pt x="197688" y="234772"/>
                </a:lnTo>
                <a:lnTo>
                  <a:pt x="176441" y="233260"/>
                </a:lnTo>
                <a:lnTo>
                  <a:pt x="165595" y="233514"/>
                </a:lnTo>
                <a:lnTo>
                  <a:pt x="113652" y="249580"/>
                </a:lnTo>
                <a:lnTo>
                  <a:pt x="81419" y="277279"/>
                </a:lnTo>
                <a:lnTo>
                  <a:pt x="68046" y="297103"/>
                </a:lnTo>
                <a:lnTo>
                  <a:pt x="68046" y="244487"/>
                </a:lnTo>
                <a:lnTo>
                  <a:pt x="0" y="244487"/>
                </a:lnTo>
                <a:lnTo>
                  <a:pt x="0" y="603681"/>
                </a:lnTo>
                <a:lnTo>
                  <a:pt x="68046" y="603681"/>
                </a:lnTo>
                <a:lnTo>
                  <a:pt x="68046" y="377431"/>
                </a:lnTo>
                <a:lnTo>
                  <a:pt x="68262" y="370573"/>
                </a:lnTo>
                <a:lnTo>
                  <a:pt x="85445" y="330123"/>
                </a:lnTo>
                <a:lnTo>
                  <a:pt x="115582" y="304647"/>
                </a:lnTo>
                <a:lnTo>
                  <a:pt x="160299" y="292544"/>
                </a:lnTo>
                <a:lnTo>
                  <a:pt x="164274" y="292595"/>
                </a:lnTo>
                <a:lnTo>
                  <a:pt x="204711" y="301688"/>
                </a:lnTo>
                <a:lnTo>
                  <a:pt x="212572" y="305523"/>
                </a:lnTo>
                <a:lnTo>
                  <a:pt x="240626" y="247992"/>
                </a:lnTo>
                <a:close/>
              </a:path>
              <a:path w="673100" h="615314">
                <a:moveTo>
                  <a:pt x="672782" y="0"/>
                </a:moveTo>
                <a:lnTo>
                  <a:pt x="606844" y="0"/>
                </a:lnTo>
                <a:lnTo>
                  <a:pt x="606844" y="424434"/>
                </a:lnTo>
                <a:lnTo>
                  <a:pt x="606590" y="436257"/>
                </a:lnTo>
                <a:lnTo>
                  <a:pt x="590702" y="492480"/>
                </a:lnTo>
                <a:lnTo>
                  <a:pt x="564349" y="526224"/>
                </a:lnTo>
                <a:lnTo>
                  <a:pt x="523798" y="549948"/>
                </a:lnTo>
                <a:lnTo>
                  <a:pt x="480910" y="556323"/>
                </a:lnTo>
                <a:lnTo>
                  <a:pt x="469633" y="556056"/>
                </a:lnTo>
                <a:lnTo>
                  <a:pt x="416013" y="539318"/>
                </a:lnTo>
                <a:lnTo>
                  <a:pt x="383908" y="511581"/>
                </a:lnTo>
                <a:lnTo>
                  <a:pt x="361391" y="469074"/>
                </a:lnTo>
                <a:lnTo>
                  <a:pt x="355333" y="424434"/>
                </a:lnTo>
                <a:lnTo>
                  <a:pt x="355587" y="412508"/>
                </a:lnTo>
                <a:lnTo>
                  <a:pt x="371652" y="355854"/>
                </a:lnTo>
                <a:lnTo>
                  <a:pt x="398157" y="321970"/>
                </a:lnTo>
                <a:lnTo>
                  <a:pt x="438683" y="298221"/>
                </a:lnTo>
                <a:lnTo>
                  <a:pt x="481266" y="291846"/>
                </a:lnTo>
                <a:lnTo>
                  <a:pt x="492531" y="292112"/>
                </a:lnTo>
                <a:lnTo>
                  <a:pt x="546150" y="308851"/>
                </a:lnTo>
                <a:lnTo>
                  <a:pt x="578269" y="336664"/>
                </a:lnTo>
                <a:lnTo>
                  <a:pt x="600786" y="379425"/>
                </a:lnTo>
                <a:lnTo>
                  <a:pt x="606844" y="424434"/>
                </a:lnTo>
                <a:lnTo>
                  <a:pt x="606844" y="0"/>
                </a:lnTo>
                <a:lnTo>
                  <a:pt x="604735" y="0"/>
                </a:lnTo>
                <a:lnTo>
                  <a:pt x="604735" y="310083"/>
                </a:lnTo>
                <a:lnTo>
                  <a:pt x="597687" y="299021"/>
                </a:lnTo>
                <a:lnTo>
                  <a:pt x="591985" y="291846"/>
                </a:lnTo>
                <a:lnTo>
                  <a:pt x="586524" y="284962"/>
                </a:lnTo>
                <a:lnTo>
                  <a:pt x="569760" y="269328"/>
                </a:lnTo>
                <a:lnTo>
                  <a:pt x="534289" y="247573"/>
                </a:lnTo>
                <a:lnTo>
                  <a:pt x="494080" y="235483"/>
                </a:lnTo>
                <a:lnTo>
                  <a:pt x="464070" y="233260"/>
                </a:lnTo>
                <a:lnTo>
                  <a:pt x="448030" y="233654"/>
                </a:lnTo>
                <a:lnTo>
                  <a:pt x="400748" y="243776"/>
                </a:lnTo>
                <a:lnTo>
                  <a:pt x="359257" y="266230"/>
                </a:lnTo>
                <a:lnTo>
                  <a:pt x="325716" y="298475"/>
                </a:lnTo>
                <a:lnTo>
                  <a:pt x="300875" y="339661"/>
                </a:lnTo>
                <a:lnTo>
                  <a:pt x="287032" y="387553"/>
                </a:lnTo>
                <a:lnTo>
                  <a:pt x="284480" y="424091"/>
                </a:lnTo>
                <a:lnTo>
                  <a:pt x="284848" y="441210"/>
                </a:lnTo>
                <a:lnTo>
                  <a:pt x="294462" y="491642"/>
                </a:lnTo>
                <a:lnTo>
                  <a:pt x="315823" y="535851"/>
                </a:lnTo>
                <a:lnTo>
                  <a:pt x="346341" y="571436"/>
                </a:lnTo>
                <a:lnTo>
                  <a:pt x="385152" y="597636"/>
                </a:lnTo>
                <a:lnTo>
                  <a:pt x="429450" y="612216"/>
                </a:lnTo>
                <a:lnTo>
                  <a:pt x="462673" y="614908"/>
                </a:lnTo>
                <a:lnTo>
                  <a:pt x="476478" y="614578"/>
                </a:lnTo>
                <a:lnTo>
                  <a:pt x="518033" y="606107"/>
                </a:lnTo>
                <a:lnTo>
                  <a:pt x="555802" y="587260"/>
                </a:lnTo>
                <a:lnTo>
                  <a:pt x="587286" y="559904"/>
                </a:lnTo>
                <a:lnTo>
                  <a:pt x="604735" y="536333"/>
                </a:lnTo>
                <a:lnTo>
                  <a:pt x="604735" y="603681"/>
                </a:lnTo>
                <a:lnTo>
                  <a:pt x="672782" y="603681"/>
                </a:lnTo>
                <a:lnTo>
                  <a:pt x="672782" y="536333"/>
                </a:lnTo>
                <a:lnTo>
                  <a:pt x="672782" y="310083"/>
                </a:lnTo>
                <a:lnTo>
                  <a:pt x="672782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6966797" y="1908214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1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1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7173404" y="2054838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39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2764"/>
                </a:lnTo>
                <a:lnTo>
                  <a:pt x="68230" y="135368"/>
                </a:lnTo>
                <a:lnTo>
                  <a:pt x="79625" y="98742"/>
                </a:lnTo>
                <a:lnTo>
                  <a:pt x="112773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5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7594683" y="2054838"/>
            <a:ext cx="388620" cy="563880"/>
          </a:xfrm>
          <a:custGeom>
            <a:avLst/>
            <a:gdLst/>
            <a:ahLst/>
            <a:cxnLst/>
            <a:rect l="l" t="t" r="r" b="b"/>
            <a:pathLst>
              <a:path w="388620" h="563880">
                <a:moveTo>
                  <a:pt x="57878" y="432154"/>
                </a:moveTo>
                <a:lnTo>
                  <a:pt x="1403" y="458813"/>
                </a:lnTo>
                <a:lnTo>
                  <a:pt x="8917" y="474433"/>
                </a:lnTo>
                <a:lnTo>
                  <a:pt x="21616" y="494153"/>
                </a:lnTo>
                <a:lnTo>
                  <a:pt x="71908" y="536685"/>
                </a:lnTo>
                <a:lnTo>
                  <a:pt x="110406" y="553346"/>
                </a:lnTo>
                <a:lnTo>
                  <a:pt x="189067" y="563343"/>
                </a:lnTo>
                <a:lnTo>
                  <a:pt x="208612" y="563003"/>
                </a:lnTo>
                <a:lnTo>
                  <a:pt x="264407" y="554168"/>
                </a:lnTo>
                <a:lnTo>
                  <a:pt x="310695" y="534498"/>
                </a:lnTo>
                <a:lnTo>
                  <a:pt x="346411" y="505115"/>
                </a:lnTo>
                <a:lnTo>
                  <a:pt x="189067" y="505115"/>
                </a:lnTo>
                <a:lnTo>
                  <a:pt x="175393" y="504805"/>
                </a:lnTo>
                <a:lnTo>
                  <a:pt x="134757" y="496754"/>
                </a:lnTo>
                <a:lnTo>
                  <a:pt x="98671" y="478892"/>
                </a:lnTo>
                <a:lnTo>
                  <a:pt x="71081" y="453586"/>
                </a:lnTo>
                <a:lnTo>
                  <a:pt x="57878" y="432154"/>
                </a:lnTo>
                <a:close/>
              </a:path>
              <a:path w="388620" h="563880">
                <a:moveTo>
                  <a:pt x="388307" y="303068"/>
                </a:moveTo>
                <a:lnTo>
                  <a:pt x="320257" y="303068"/>
                </a:lnTo>
                <a:lnTo>
                  <a:pt x="320218" y="381642"/>
                </a:lnTo>
                <a:lnTo>
                  <a:pt x="319991" y="391886"/>
                </a:lnTo>
                <a:lnTo>
                  <a:pt x="303244" y="446886"/>
                </a:lnTo>
                <a:lnTo>
                  <a:pt x="275588" y="478242"/>
                </a:lnTo>
                <a:lnTo>
                  <a:pt x="233331" y="499459"/>
                </a:lnTo>
                <a:lnTo>
                  <a:pt x="189067" y="505115"/>
                </a:lnTo>
                <a:lnTo>
                  <a:pt x="346411" y="505115"/>
                </a:lnTo>
                <a:lnTo>
                  <a:pt x="371906" y="465724"/>
                </a:lnTo>
                <a:lnTo>
                  <a:pt x="385756" y="417986"/>
                </a:lnTo>
                <a:lnTo>
                  <a:pt x="388213" y="381642"/>
                </a:lnTo>
                <a:lnTo>
                  <a:pt x="388307" y="303068"/>
                </a:lnTo>
                <a:close/>
              </a:path>
              <a:path w="388620" h="563880">
                <a:moveTo>
                  <a:pt x="179597" y="0"/>
                </a:moveTo>
                <a:lnTo>
                  <a:pt x="116580" y="10506"/>
                </a:lnTo>
                <a:lnTo>
                  <a:pt x="75123" y="32969"/>
                </a:lnTo>
                <a:lnTo>
                  <a:pt x="41520" y="65213"/>
                </a:lnTo>
                <a:lnTo>
                  <a:pt x="16524" y="106396"/>
                </a:lnTo>
                <a:lnTo>
                  <a:pt x="2570" y="154283"/>
                </a:lnTo>
                <a:lnTo>
                  <a:pt x="0" y="190821"/>
                </a:lnTo>
                <a:lnTo>
                  <a:pt x="372" y="207948"/>
                </a:lnTo>
                <a:lnTo>
                  <a:pt x="10062" y="258383"/>
                </a:lnTo>
                <a:lnTo>
                  <a:pt x="31564" y="302581"/>
                </a:lnTo>
                <a:lnTo>
                  <a:pt x="62114" y="338173"/>
                </a:lnTo>
                <a:lnTo>
                  <a:pt x="100798" y="364377"/>
                </a:lnTo>
                <a:lnTo>
                  <a:pt x="144985" y="378957"/>
                </a:lnTo>
                <a:lnTo>
                  <a:pt x="178193" y="381642"/>
                </a:lnTo>
                <a:lnTo>
                  <a:pt x="192103" y="381316"/>
                </a:lnTo>
                <a:lnTo>
                  <a:pt x="233868" y="372837"/>
                </a:lnTo>
                <a:lnTo>
                  <a:pt x="271669" y="353999"/>
                </a:lnTo>
                <a:lnTo>
                  <a:pt x="303009" y="326644"/>
                </a:lnTo>
                <a:lnTo>
                  <a:pt x="305629" y="323062"/>
                </a:lnTo>
                <a:lnTo>
                  <a:pt x="196433" y="323062"/>
                </a:lnTo>
                <a:lnTo>
                  <a:pt x="185159" y="322797"/>
                </a:lnTo>
                <a:lnTo>
                  <a:pt x="131540" y="306050"/>
                </a:lnTo>
                <a:lnTo>
                  <a:pt x="99428" y="278320"/>
                </a:lnTo>
                <a:lnTo>
                  <a:pt x="76907" y="235808"/>
                </a:lnTo>
                <a:lnTo>
                  <a:pt x="70856" y="191171"/>
                </a:lnTo>
                <a:lnTo>
                  <a:pt x="71111" y="179248"/>
                </a:lnTo>
                <a:lnTo>
                  <a:pt x="87167" y="122595"/>
                </a:lnTo>
                <a:lnTo>
                  <a:pt x="113681" y="88707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657" y="58579"/>
                </a:lnTo>
                <a:lnTo>
                  <a:pt x="302236" y="51695"/>
                </a:lnTo>
                <a:lnTo>
                  <a:pt x="261678" y="20344"/>
                </a:lnTo>
                <a:lnTo>
                  <a:pt x="209620" y="2225"/>
                </a:lnTo>
                <a:lnTo>
                  <a:pt x="179597" y="0"/>
                </a:lnTo>
                <a:close/>
              </a:path>
              <a:path w="388620" h="563880">
                <a:moveTo>
                  <a:pt x="307657" y="58579"/>
                </a:moveTo>
                <a:lnTo>
                  <a:pt x="196784" y="58579"/>
                </a:lnTo>
                <a:lnTo>
                  <a:pt x="208058" y="58845"/>
                </a:lnTo>
                <a:lnTo>
                  <a:pt x="223136" y="60705"/>
                </a:lnTo>
                <a:lnTo>
                  <a:pt x="261678" y="75591"/>
                </a:lnTo>
                <a:lnTo>
                  <a:pt x="293864" y="103396"/>
                </a:lnTo>
                <a:lnTo>
                  <a:pt x="316596" y="146163"/>
                </a:lnTo>
                <a:lnTo>
                  <a:pt x="322712" y="191171"/>
                </a:lnTo>
                <a:lnTo>
                  <a:pt x="322460" y="202988"/>
                </a:lnTo>
                <a:lnTo>
                  <a:pt x="306576" y="259222"/>
                </a:lnTo>
                <a:lnTo>
                  <a:pt x="280145" y="292954"/>
                </a:lnTo>
                <a:lnTo>
                  <a:pt x="239382" y="316683"/>
                </a:lnTo>
                <a:lnTo>
                  <a:pt x="196433" y="323062"/>
                </a:lnTo>
                <a:lnTo>
                  <a:pt x="305629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308" y="65756"/>
                </a:lnTo>
                <a:lnTo>
                  <a:pt x="307657" y="58579"/>
                </a:lnTo>
                <a:close/>
              </a:path>
              <a:path w="388620" h="563880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8207133" y="1847055"/>
            <a:ext cx="407034" cy="577850"/>
          </a:xfrm>
          <a:custGeom>
            <a:avLst/>
            <a:gdLst/>
            <a:ahLst/>
            <a:cxnLst/>
            <a:rect l="l" t="t" r="r" b="b"/>
            <a:pathLst>
              <a:path w="407034" h="577850">
                <a:moveTo>
                  <a:pt x="406895" y="0"/>
                </a:moveTo>
                <a:lnTo>
                  <a:pt x="0" y="0"/>
                </a:lnTo>
                <a:lnTo>
                  <a:pt x="0" y="63500"/>
                </a:lnTo>
                <a:lnTo>
                  <a:pt x="167665" y="63500"/>
                </a:lnTo>
                <a:lnTo>
                  <a:pt x="167665" y="577850"/>
                </a:lnTo>
                <a:lnTo>
                  <a:pt x="238874" y="577850"/>
                </a:lnTo>
                <a:lnTo>
                  <a:pt x="238874" y="63500"/>
                </a:lnTo>
                <a:lnTo>
                  <a:pt x="406895" y="63500"/>
                </a:lnTo>
                <a:lnTo>
                  <a:pt x="406895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8702781" y="1821573"/>
            <a:ext cx="325120" cy="603885"/>
          </a:xfrm>
          <a:custGeom>
            <a:avLst/>
            <a:gdLst/>
            <a:ahLst/>
            <a:cxnLst/>
            <a:rect l="l" t="t" r="r" b="b"/>
            <a:pathLst>
              <a:path w="325120" h="603885">
                <a:moveTo>
                  <a:pt x="68049" y="0"/>
                </a:moveTo>
                <a:lnTo>
                  <a:pt x="0" y="0"/>
                </a:lnTo>
                <a:lnTo>
                  <a:pt x="0" y="603683"/>
                </a:lnTo>
                <a:lnTo>
                  <a:pt x="68049" y="603683"/>
                </a:lnTo>
                <a:lnTo>
                  <a:pt x="68049" y="376030"/>
                </a:lnTo>
                <a:lnTo>
                  <a:pt x="68230" y="368633"/>
                </a:lnTo>
                <a:lnTo>
                  <a:pt x="79625" y="332008"/>
                </a:lnTo>
                <a:lnTo>
                  <a:pt x="112773" y="299561"/>
                </a:lnTo>
                <a:lnTo>
                  <a:pt x="164513" y="287284"/>
                </a:lnTo>
                <a:lnTo>
                  <a:pt x="177908" y="287709"/>
                </a:lnTo>
                <a:lnTo>
                  <a:pt x="232563" y="314469"/>
                </a:lnTo>
                <a:lnTo>
                  <a:pt x="254119" y="359990"/>
                </a:lnTo>
                <a:lnTo>
                  <a:pt x="256766" y="392166"/>
                </a:lnTo>
                <a:lnTo>
                  <a:pt x="256766" y="603683"/>
                </a:lnTo>
                <a:lnTo>
                  <a:pt x="324817" y="603683"/>
                </a:lnTo>
                <a:lnTo>
                  <a:pt x="324817" y="378485"/>
                </a:lnTo>
                <a:lnTo>
                  <a:pt x="324556" y="364542"/>
                </a:lnTo>
                <a:lnTo>
                  <a:pt x="317788" y="324422"/>
                </a:lnTo>
                <a:lnTo>
                  <a:pt x="293927" y="278054"/>
                </a:lnTo>
                <a:lnTo>
                  <a:pt x="260976" y="250628"/>
                </a:lnTo>
                <a:lnTo>
                  <a:pt x="216186" y="235164"/>
                </a:lnTo>
                <a:lnTo>
                  <a:pt x="188716" y="233265"/>
                </a:lnTo>
                <a:lnTo>
                  <a:pt x="175633" y="233523"/>
                </a:lnTo>
                <a:lnTo>
                  <a:pt x="137892" y="240220"/>
                </a:lnTo>
                <a:lnTo>
                  <a:pt x="94051" y="263124"/>
                </a:lnTo>
                <a:lnTo>
                  <a:pt x="68049" y="290792"/>
                </a:lnTo>
                <a:lnTo>
                  <a:pt x="68049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9121606" y="2054838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9598659" y="2054838"/>
            <a:ext cx="567055" cy="370840"/>
          </a:xfrm>
          <a:custGeom>
            <a:avLst/>
            <a:gdLst/>
            <a:ahLst/>
            <a:cxnLst/>
            <a:rect l="l" t="t" r="r" b="b"/>
            <a:pathLst>
              <a:path w="567054" h="370839">
                <a:moveTo>
                  <a:pt x="433908" y="0"/>
                </a:moveTo>
                <a:lnTo>
                  <a:pt x="382788" y="8286"/>
                </a:lnTo>
                <a:lnTo>
                  <a:pt x="337357" y="36217"/>
                </a:lnTo>
                <a:lnTo>
                  <a:pt x="305875" y="73662"/>
                </a:lnTo>
                <a:lnTo>
                  <a:pt x="301507" y="63251"/>
                </a:lnTo>
                <a:lnTo>
                  <a:pt x="259924" y="19818"/>
                </a:lnTo>
                <a:lnTo>
                  <a:pt x="212207" y="2167"/>
                </a:lnTo>
                <a:lnTo>
                  <a:pt x="183455" y="0"/>
                </a:lnTo>
                <a:lnTo>
                  <a:pt x="172592" y="224"/>
                </a:lnTo>
                <a:lnTo>
                  <a:pt x="119614" y="14381"/>
                </a:lnTo>
                <a:lnTo>
                  <a:pt x="84377" y="39324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34346"/>
                </a:lnTo>
                <a:lnTo>
                  <a:pt x="68250" y="128125"/>
                </a:lnTo>
                <a:lnTo>
                  <a:pt x="84997" y="90518"/>
                </a:lnTo>
                <a:lnTo>
                  <a:pt x="115580" y="66471"/>
                </a:lnTo>
                <a:lnTo>
                  <a:pt x="164513" y="55071"/>
                </a:lnTo>
                <a:lnTo>
                  <a:pt x="176330" y="55465"/>
                </a:lnTo>
                <a:lnTo>
                  <a:pt x="226250" y="80326"/>
                </a:lnTo>
                <a:lnTo>
                  <a:pt x="246869" y="120726"/>
                </a:lnTo>
                <a:lnTo>
                  <a:pt x="249401" y="148026"/>
                </a:lnTo>
                <a:lnTo>
                  <a:pt x="249401" y="370417"/>
                </a:lnTo>
                <a:lnTo>
                  <a:pt x="317451" y="370417"/>
                </a:lnTo>
                <a:lnTo>
                  <a:pt x="317451" y="136802"/>
                </a:lnTo>
                <a:lnTo>
                  <a:pt x="317645" y="130364"/>
                </a:lnTo>
                <a:lnTo>
                  <a:pt x="333937" y="91584"/>
                </a:lnTo>
                <a:lnTo>
                  <a:pt x="363929" y="66822"/>
                </a:lnTo>
                <a:lnTo>
                  <a:pt x="412510" y="55071"/>
                </a:lnTo>
                <a:lnTo>
                  <a:pt x="424437" y="55482"/>
                </a:lnTo>
                <a:lnTo>
                  <a:pt x="474948" y="81379"/>
                </a:lnTo>
                <a:lnTo>
                  <a:pt x="495880" y="123751"/>
                </a:lnTo>
                <a:lnTo>
                  <a:pt x="498450" y="152586"/>
                </a:lnTo>
                <a:lnTo>
                  <a:pt x="498450" y="370417"/>
                </a:lnTo>
                <a:lnTo>
                  <a:pt x="566501" y="370417"/>
                </a:lnTo>
                <a:lnTo>
                  <a:pt x="566501" y="133645"/>
                </a:lnTo>
                <a:lnTo>
                  <a:pt x="566232" y="120578"/>
                </a:lnTo>
                <a:lnTo>
                  <a:pt x="549313" y="61385"/>
                </a:lnTo>
                <a:lnTo>
                  <a:pt x="521426" y="28171"/>
                </a:lnTo>
                <a:lnTo>
                  <a:pt x="478851" y="5919"/>
                </a:lnTo>
                <a:lnTo>
                  <a:pt x="459476" y="1726"/>
                </a:lnTo>
                <a:lnTo>
                  <a:pt x="433908" y="0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4967" y="862214"/>
            <a:ext cx="431165" cy="579120"/>
          </a:xfrm>
          <a:custGeom>
            <a:avLst/>
            <a:gdLst/>
            <a:ahLst/>
            <a:cxnLst/>
            <a:rect l="l" t="t" r="r" b="b"/>
            <a:pathLst>
              <a:path w="431164" h="579119">
                <a:moveTo>
                  <a:pt x="138906" y="0"/>
                </a:moveTo>
                <a:lnTo>
                  <a:pt x="0" y="0"/>
                </a:lnTo>
                <a:lnTo>
                  <a:pt x="0" y="578778"/>
                </a:lnTo>
                <a:lnTo>
                  <a:pt x="138906" y="578778"/>
                </a:lnTo>
                <a:lnTo>
                  <a:pt x="158065" y="578435"/>
                </a:lnTo>
                <a:lnTo>
                  <a:pt x="216310" y="569529"/>
                </a:lnTo>
                <a:lnTo>
                  <a:pt x="253785" y="556855"/>
                </a:lnTo>
                <a:lnTo>
                  <a:pt x="291976" y="538220"/>
                </a:lnTo>
                <a:lnTo>
                  <a:pt x="324479" y="514937"/>
                </a:lnTo>
                <a:lnTo>
                  <a:pt x="71207" y="514937"/>
                </a:lnTo>
                <a:lnTo>
                  <a:pt x="71207" y="63841"/>
                </a:lnTo>
                <a:lnTo>
                  <a:pt x="324222" y="63841"/>
                </a:lnTo>
                <a:lnTo>
                  <a:pt x="314886" y="56233"/>
                </a:lnTo>
                <a:lnTo>
                  <a:pt x="253610" y="22099"/>
                </a:lnTo>
                <a:lnTo>
                  <a:pt x="212788" y="8287"/>
                </a:lnTo>
                <a:lnTo>
                  <a:pt x="180391" y="2417"/>
                </a:lnTo>
                <a:lnTo>
                  <a:pt x="138906" y="0"/>
                </a:lnTo>
                <a:close/>
              </a:path>
              <a:path w="431164" h="579119">
                <a:moveTo>
                  <a:pt x="324222" y="63841"/>
                </a:moveTo>
                <a:lnTo>
                  <a:pt x="131891" y="63841"/>
                </a:lnTo>
                <a:lnTo>
                  <a:pt x="146585" y="64110"/>
                </a:lnTo>
                <a:lnTo>
                  <a:pt x="166574" y="65989"/>
                </a:lnTo>
                <a:lnTo>
                  <a:pt x="219935" y="81029"/>
                </a:lnTo>
                <a:lnTo>
                  <a:pt x="268975" y="109211"/>
                </a:lnTo>
                <a:lnTo>
                  <a:pt x="300238" y="138435"/>
                </a:lnTo>
                <a:lnTo>
                  <a:pt x="325094" y="173228"/>
                </a:lnTo>
                <a:lnTo>
                  <a:pt x="343145" y="213227"/>
                </a:lnTo>
                <a:lnTo>
                  <a:pt x="353142" y="257118"/>
                </a:lnTo>
                <a:lnTo>
                  <a:pt x="354984" y="289389"/>
                </a:lnTo>
                <a:lnTo>
                  <a:pt x="354720" y="304297"/>
                </a:lnTo>
                <a:lnTo>
                  <a:pt x="347880" y="349503"/>
                </a:lnTo>
                <a:lnTo>
                  <a:pt x="332674" y="391149"/>
                </a:lnTo>
                <a:lnTo>
                  <a:pt x="310350" y="427986"/>
                </a:lnTo>
                <a:lnTo>
                  <a:pt x="281324" y="459597"/>
                </a:lnTo>
                <a:lnTo>
                  <a:pt x="246778" y="484732"/>
                </a:lnTo>
                <a:lnTo>
                  <a:pt x="207116" y="502975"/>
                </a:lnTo>
                <a:lnTo>
                  <a:pt x="163718" y="513076"/>
                </a:lnTo>
                <a:lnTo>
                  <a:pt x="131891" y="514937"/>
                </a:lnTo>
                <a:lnTo>
                  <a:pt x="324479" y="514937"/>
                </a:lnTo>
                <a:lnTo>
                  <a:pt x="358905" y="482931"/>
                </a:lnTo>
                <a:lnTo>
                  <a:pt x="391522" y="438126"/>
                </a:lnTo>
                <a:lnTo>
                  <a:pt x="408652" y="403391"/>
                </a:lnTo>
                <a:lnTo>
                  <a:pt x="422464" y="362876"/>
                </a:lnTo>
                <a:lnTo>
                  <a:pt x="430751" y="289740"/>
                </a:lnTo>
                <a:lnTo>
                  <a:pt x="430403" y="270795"/>
                </a:lnTo>
                <a:lnTo>
                  <a:pt x="421354" y="213109"/>
                </a:lnTo>
                <a:lnTo>
                  <a:pt x="408477" y="175913"/>
                </a:lnTo>
                <a:lnTo>
                  <a:pt x="389579" y="137986"/>
                </a:lnTo>
                <a:lnTo>
                  <a:pt x="346390" y="83659"/>
                </a:lnTo>
                <a:lnTo>
                  <a:pt x="333743" y="71599"/>
                </a:lnTo>
                <a:lnTo>
                  <a:pt x="324222" y="638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38840" y="1070575"/>
            <a:ext cx="240665" cy="370840"/>
          </a:xfrm>
          <a:custGeom>
            <a:avLst/>
            <a:gdLst/>
            <a:ahLst/>
            <a:cxnLst/>
            <a:rect l="l" t="t" r="r" b="b"/>
            <a:pathLst>
              <a:path w="240664" h="370840">
                <a:moveTo>
                  <a:pt x="176439" y="0"/>
                </a:moveTo>
                <a:lnTo>
                  <a:pt x="133508" y="6881"/>
                </a:lnTo>
                <a:lnTo>
                  <a:pt x="94095" y="30407"/>
                </a:lnTo>
                <a:lnTo>
                  <a:pt x="68050" y="63840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4168"/>
                </a:lnTo>
                <a:lnTo>
                  <a:pt x="68255" y="137306"/>
                </a:lnTo>
                <a:lnTo>
                  <a:pt x="85441" y="96860"/>
                </a:lnTo>
                <a:lnTo>
                  <a:pt x="115580" y="71382"/>
                </a:lnTo>
                <a:lnTo>
                  <a:pt x="160304" y="59280"/>
                </a:lnTo>
                <a:lnTo>
                  <a:pt x="164277" y="59335"/>
                </a:lnTo>
                <a:lnTo>
                  <a:pt x="204709" y="68428"/>
                </a:lnTo>
                <a:lnTo>
                  <a:pt x="212569" y="72259"/>
                </a:lnTo>
                <a:lnTo>
                  <a:pt x="240631" y="14732"/>
                </a:lnTo>
                <a:lnTo>
                  <a:pt x="197683" y="1512"/>
                </a:lnTo>
                <a:lnTo>
                  <a:pt x="188072" y="441"/>
                </a:lnTo>
                <a:lnTo>
                  <a:pt x="17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31737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4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8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3529" y="1081799"/>
            <a:ext cx="659130" cy="359410"/>
          </a:xfrm>
          <a:custGeom>
            <a:avLst/>
            <a:gdLst/>
            <a:ahLst/>
            <a:cxnLst/>
            <a:rect l="l" t="t" r="r" b="b"/>
            <a:pathLst>
              <a:path w="659129" h="359409">
                <a:moveTo>
                  <a:pt x="659105" y="0"/>
                </a:moveTo>
                <a:lnTo>
                  <a:pt x="581233" y="0"/>
                </a:lnTo>
                <a:lnTo>
                  <a:pt x="459514" y="264835"/>
                </a:lnTo>
                <a:lnTo>
                  <a:pt x="352528" y="0"/>
                </a:lnTo>
                <a:lnTo>
                  <a:pt x="306576" y="0"/>
                </a:lnTo>
                <a:lnTo>
                  <a:pt x="199240" y="264835"/>
                </a:lnTo>
                <a:lnTo>
                  <a:pt x="77872" y="0"/>
                </a:lnTo>
                <a:lnTo>
                  <a:pt x="0" y="0"/>
                </a:lnTo>
                <a:lnTo>
                  <a:pt x="178544" y="359193"/>
                </a:lnTo>
                <a:lnTo>
                  <a:pt x="223794" y="359193"/>
                </a:lnTo>
                <a:lnTo>
                  <a:pt x="329377" y="101023"/>
                </a:lnTo>
                <a:lnTo>
                  <a:pt x="434960" y="359193"/>
                </a:lnTo>
                <a:lnTo>
                  <a:pt x="480561" y="359193"/>
                </a:lnTo>
                <a:lnTo>
                  <a:pt x="6591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4163" y="862214"/>
            <a:ext cx="793115" cy="579120"/>
          </a:xfrm>
          <a:custGeom>
            <a:avLst/>
            <a:gdLst/>
            <a:ahLst/>
            <a:cxnLst/>
            <a:rect l="l" t="t" r="r" b="b"/>
            <a:pathLst>
              <a:path w="793115" h="579119">
                <a:moveTo>
                  <a:pt x="793101" y="0"/>
                </a:moveTo>
                <a:lnTo>
                  <a:pt x="713826" y="0"/>
                </a:lnTo>
                <a:lnTo>
                  <a:pt x="579830" y="483718"/>
                </a:lnTo>
                <a:lnTo>
                  <a:pt x="423735" y="0"/>
                </a:lnTo>
                <a:lnTo>
                  <a:pt x="369365" y="0"/>
                </a:lnTo>
                <a:lnTo>
                  <a:pt x="213621" y="483718"/>
                </a:lnTo>
                <a:lnTo>
                  <a:pt x="79274" y="0"/>
                </a:lnTo>
                <a:lnTo>
                  <a:pt x="0" y="0"/>
                </a:lnTo>
                <a:lnTo>
                  <a:pt x="170476" y="578778"/>
                </a:lnTo>
                <a:lnTo>
                  <a:pt x="250453" y="578778"/>
                </a:lnTo>
                <a:lnTo>
                  <a:pt x="396726" y="138907"/>
                </a:lnTo>
                <a:lnTo>
                  <a:pt x="542998" y="578778"/>
                </a:lnTo>
                <a:lnTo>
                  <a:pt x="622625" y="578778"/>
                </a:lnTo>
                <a:lnTo>
                  <a:pt x="793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32848" y="837309"/>
            <a:ext cx="325120" cy="603885"/>
          </a:xfrm>
          <a:custGeom>
            <a:avLst/>
            <a:gdLst/>
            <a:ahLst/>
            <a:cxnLst/>
            <a:rect l="l" t="t" r="r" b="b"/>
            <a:pathLst>
              <a:path w="325120" h="603885">
                <a:moveTo>
                  <a:pt x="68050" y="0"/>
                </a:moveTo>
                <a:lnTo>
                  <a:pt x="0" y="0"/>
                </a:lnTo>
                <a:lnTo>
                  <a:pt x="0" y="603683"/>
                </a:lnTo>
                <a:lnTo>
                  <a:pt x="68050" y="603683"/>
                </a:lnTo>
                <a:lnTo>
                  <a:pt x="68050" y="376030"/>
                </a:lnTo>
                <a:lnTo>
                  <a:pt x="68231" y="368633"/>
                </a:lnTo>
                <a:lnTo>
                  <a:pt x="79626" y="332008"/>
                </a:lnTo>
                <a:lnTo>
                  <a:pt x="112774" y="299561"/>
                </a:lnTo>
                <a:lnTo>
                  <a:pt x="164513" y="287284"/>
                </a:lnTo>
                <a:lnTo>
                  <a:pt x="177908" y="287709"/>
                </a:lnTo>
                <a:lnTo>
                  <a:pt x="232563" y="314469"/>
                </a:lnTo>
                <a:lnTo>
                  <a:pt x="254120" y="359990"/>
                </a:lnTo>
                <a:lnTo>
                  <a:pt x="256767" y="392166"/>
                </a:lnTo>
                <a:lnTo>
                  <a:pt x="256767" y="603683"/>
                </a:lnTo>
                <a:lnTo>
                  <a:pt x="324817" y="603683"/>
                </a:lnTo>
                <a:lnTo>
                  <a:pt x="324817" y="378485"/>
                </a:lnTo>
                <a:lnTo>
                  <a:pt x="324557" y="364542"/>
                </a:lnTo>
                <a:lnTo>
                  <a:pt x="317788" y="324422"/>
                </a:lnTo>
                <a:lnTo>
                  <a:pt x="293927" y="278054"/>
                </a:lnTo>
                <a:lnTo>
                  <a:pt x="260976" y="250628"/>
                </a:lnTo>
                <a:lnTo>
                  <a:pt x="216186" y="235164"/>
                </a:lnTo>
                <a:lnTo>
                  <a:pt x="188716" y="233265"/>
                </a:lnTo>
                <a:lnTo>
                  <a:pt x="175634" y="233523"/>
                </a:lnTo>
                <a:lnTo>
                  <a:pt x="137893" y="240220"/>
                </a:lnTo>
                <a:lnTo>
                  <a:pt x="94051" y="263124"/>
                </a:lnTo>
                <a:lnTo>
                  <a:pt x="68050" y="290792"/>
                </a:lnTo>
                <a:lnTo>
                  <a:pt x="68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68861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4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9" y="258032"/>
                </a:lnTo>
                <a:lnTo>
                  <a:pt x="31339" y="302233"/>
                </a:lnTo>
                <a:lnTo>
                  <a:pt x="61857" y="337897"/>
                </a:lnTo>
                <a:lnTo>
                  <a:pt x="100680" y="364254"/>
                </a:lnTo>
                <a:lnTo>
                  <a:pt x="145114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9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4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1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3" y="292954"/>
                </a:lnTo>
                <a:lnTo>
                  <a:pt x="239601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62401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8" y="0"/>
                </a:lnTo>
                <a:lnTo>
                  <a:pt x="39988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8" y="185910"/>
                </a:lnTo>
                <a:lnTo>
                  <a:pt x="39988" y="393218"/>
                </a:lnTo>
                <a:lnTo>
                  <a:pt x="50347" y="452748"/>
                </a:lnTo>
                <a:lnTo>
                  <a:pt x="72522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3" y="487225"/>
                </a:lnTo>
                <a:lnTo>
                  <a:pt x="183806" y="432856"/>
                </a:lnTo>
                <a:lnTo>
                  <a:pt x="178917" y="436292"/>
                </a:lnTo>
                <a:lnTo>
                  <a:pt x="171704" y="440090"/>
                </a:lnTo>
                <a:lnTo>
                  <a:pt x="161772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9" y="185910"/>
                </a:lnTo>
                <a:lnTo>
                  <a:pt x="194329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40535" y="862221"/>
            <a:ext cx="883285" cy="590550"/>
          </a:xfrm>
          <a:custGeom>
            <a:avLst/>
            <a:gdLst/>
            <a:ahLst/>
            <a:cxnLst/>
            <a:rect l="l" t="t" r="r" b="b"/>
            <a:pathLst>
              <a:path w="883284" h="590550">
                <a:moveTo>
                  <a:pt x="475996" y="0"/>
                </a:moveTo>
                <a:lnTo>
                  <a:pt x="390055" y="0"/>
                </a:lnTo>
                <a:lnTo>
                  <a:pt x="237820" y="251498"/>
                </a:lnTo>
                <a:lnTo>
                  <a:pt x="85940" y="0"/>
                </a:lnTo>
                <a:lnTo>
                  <a:pt x="0" y="0"/>
                </a:lnTo>
                <a:lnTo>
                  <a:pt x="202387" y="325869"/>
                </a:lnTo>
                <a:lnTo>
                  <a:pt x="202387" y="578777"/>
                </a:lnTo>
                <a:lnTo>
                  <a:pt x="273596" y="578777"/>
                </a:lnTo>
                <a:lnTo>
                  <a:pt x="273596" y="325869"/>
                </a:lnTo>
                <a:lnTo>
                  <a:pt x="475996" y="0"/>
                </a:lnTo>
                <a:close/>
              </a:path>
              <a:path w="883284" h="590550">
                <a:moveTo>
                  <a:pt x="882891" y="399186"/>
                </a:moveTo>
                <a:lnTo>
                  <a:pt x="879538" y="358508"/>
                </a:lnTo>
                <a:lnTo>
                  <a:pt x="856056" y="299732"/>
                </a:lnTo>
                <a:lnTo>
                  <a:pt x="831100" y="267639"/>
                </a:lnTo>
                <a:lnTo>
                  <a:pt x="812850" y="251256"/>
                </a:lnTo>
                <a:lnTo>
                  <a:pt x="812393" y="250977"/>
                </a:lnTo>
                <a:lnTo>
                  <a:pt x="812393" y="399186"/>
                </a:lnTo>
                <a:lnTo>
                  <a:pt x="812126" y="410997"/>
                </a:lnTo>
                <a:lnTo>
                  <a:pt x="795197" y="467233"/>
                </a:lnTo>
                <a:lnTo>
                  <a:pt x="767321" y="500888"/>
                </a:lnTo>
                <a:lnTo>
                  <a:pt x="724877" y="524408"/>
                </a:lnTo>
                <a:lnTo>
                  <a:pt x="680847" y="530720"/>
                </a:lnTo>
                <a:lnTo>
                  <a:pt x="669137" y="530453"/>
                </a:lnTo>
                <a:lnTo>
                  <a:pt x="613156" y="513880"/>
                </a:lnTo>
                <a:lnTo>
                  <a:pt x="579348" y="486308"/>
                </a:lnTo>
                <a:lnTo>
                  <a:pt x="555409" y="443814"/>
                </a:lnTo>
                <a:lnTo>
                  <a:pt x="548957" y="399186"/>
                </a:lnTo>
                <a:lnTo>
                  <a:pt x="549224" y="387261"/>
                </a:lnTo>
                <a:lnTo>
                  <a:pt x="566140" y="330949"/>
                </a:lnTo>
                <a:lnTo>
                  <a:pt x="594029" y="297459"/>
                </a:lnTo>
                <a:lnTo>
                  <a:pt x="636524" y="273951"/>
                </a:lnTo>
                <a:lnTo>
                  <a:pt x="680847" y="267639"/>
                </a:lnTo>
                <a:lnTo>
                  <a:pt x="692454" y="267906"/>
                </a:lnTo>
                <a:lnTo>
                  <a:pt x="748195" y="284480"/>
                </a:lnTo>
                <a:lnTo>
                  <a:pt x="782002" y="311975"/>
                </a:lnTo>
                <a:lnTo>
                  <a:pt x="805942" y="354304"/>
                </a:lnTo>
                <a:lnTo>
                  <a:pt x="812393" y="399186"/>
                </a:lnTo>
                <a:lnTo>
                  <a:pt x="812393" y="250977"/>
                </a:lnTo>
                <a:lnTo>
                  <a:pt x="768972" y="225374"/>
                </a:lnTo>
                <a:lnTo>
                  <a:pt x="718566" y="211010"/>
                </a:lnTo>
                <a:lnTo>
                  <a:pt x="680504" y="208356"/>
                </a:lnTo>
                <a:lnTo>
                  <a:pt x="662813" y="208737"/>
                </a:lnTo>
                <a:lnTo>
                  <a:pt x="610260" y="218567"/>
                </a:lnTo>
                <a:lnTo>
                  <a:pt x="563537" y="240423"/>
                </a:lnTo>
                <a:lnTo>
                  <a:pt x="525462" y="272249"/>
                </a:lnTo>
                <a:lnTo>
                  <a:pt x="496963" y="313372"/>
                </a:lnTo>
                <a:lnTo>
                  <a:pt x="481037" y="361835"/>
                </a:lnTo>
                <a:lnTo>
                  <a:pt x="478104" y="399186"/>
                </a:lnTo>
                <a:lnTo>
                  <a:pt x="478523" y="416521"/>
                </a:lnTo>
                <a:lnTo>
                  <a:pt x="489419" y="467372"/>
                </a:lnTo>
                <a:lnTo>
                  <a:pt x="513613" y="511632"/>
                </a:lnTo>
                <a:lnTo>
                  <a:pt x="548144" y="547090"/>
                </a:lnTo>
                <a:lnTo>
                  <a:pt x="592035" y="572985"/>
                </a:lnTo>
                <a:lnTo>
                  <a:pt x="642442" y="587349"/>
                </a:lnTo>
                <a:lnTo>
                  <a:pt x="680504" y="590003"/>
                </a:lnTo>
                <a:lnTo>
                  <a:pt x="698182" y="589622"/>
                </a:lnTo>
                <a:lnTo>
                  <a:pt x="750735" y="579793"/>
                </a:lnTo>
                <a:lnTo>
                  <a:pt x="797458" y="557936"/>
                </a:lnTo>
                <a:lnTo>
                  <a:pt x="830643" y="530720"/>
                </a:lnTo>
                <a:lnTo>
                  <a:pt x="856056" y="498449"/>
                </a:lnTo>
                <a:lnTo>
                  <a:pt x="879957" y="436346"/>
                </a:lnTo>
                <a:lnTo>
                  <a:pt x="882891" y="399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31124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5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8" y="263705"/>
                </a:lnTo>
                <a:lnTo>
                  <a:pt x="214542" y="303683"/>
                </a:lnTo>
                <a:lnTo>
                  <a:pt x="161707" y="313943"/>
                </a:lnTo>
                <a:lnTo>
                  <a:pt x="146273" y="313516"/>
                </a:lnTo>
                <a:lnTo>
                  <a:pt x="107381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29" y="344151"/>
                </a:lnTo>
                <a:lnTo>
                  <a:pt x="107512" y="366332"/>
                </a:lnTo>
                <a:lnTo>
                  <a:pt x="161707" y="370418"/>
                </a:lnTo>
                <a:lnTo>
                  <a:pt x="188119" y="369834"/>
                </a:lnTo>
                <a:lnTo>
                  <a:pt x="255018" y="354658"/>
                </a:lnTo>
                <a:lnTo>
                  <a:pt x="297374" y="320611"/>
                </a:lnTo>
                <a:lnTo>
                  <a:pt x="319660" y="263089"/>
                </a:lnTo>
                <a:lnTo>
                  <a:pt x="323765" y="208710"/>
                </a:lnTo>
                <a:lnTo>
                  <a:pt x="323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24284" y="851691"/>
            <a:ext cx="393065" cy="600710"/>
          </a:xfrm>
          <a:custGeom>
            <a:avLst/>
            <a:gdLst/>
            <a:ahLst/>
            <a:cxnLst/>
            <a:rect l="l" t="t" r="r" b="b"/>
            <a:pathLst>
              <a:path w="393065" h="600710">
                <a:moveTo>
                  <a:pt x="211517" y="0"/>
                </a:moveTo>
                <a:lnTo>
                  <a:pt x="164680" y="5401"/>
                </a:lnTo>
                <a:lnTo>
                  <a:pt x="120381" y="23590"/>
                </a:lnTo>
                <a:lnTo>
                  <a:pt x="89097" y="47880"/>
                </a:lnTo>
                <a:lnTo>
                  <a:pt x="63923" y="79853"/>
                </a:lnTo>
                <a:lnTo>
                  <a:pt x="46697" y="120929"/>
                </a:lnTo>
                <a:lnTo>
                  <a:pt x="42093" y="159953"/>
                </a:lnTo>
                <a:lnTo>
                  <a:pt x="42274" y="169796"/>
                </a:lnTo>
                <a:lnTo>
                  <a:pt x="53669" y="215375"/>
                </a:lnTo>
                <a:lnTo>
                  <a:pt x="84186" y="255890"/>
                </a:lnTo>
                <a:lnTo>
                  <a:pt x="125577" y="284654"/>
                </a:lnTo>
                <a:lnTo>
                  <a:pt x="169775" y="305174"/>
                </a:lnTo>
                <a:lnTo>
                  <a:pt x="179355" y="308898"/>
                </a:lnTo>
                <a:lnTo>
                  <a:pt x="208513" y="320753"/>
                </a:lnTo>
                <a:lnTo>
                  <a:pt x="246463" y="337949"/>
                </a:lnTo>
                <a:lnTo>
                  <a:pt x="280066" y="359103"/>
                </a:lnTo>
                <a:lnTo>
                  <a:pt x="305174" y="388132"/>
                </a:lnTo>
                <a:lnTo>
                  <a:pt x="316399" y="435311"/>
                </a:lnTo>
                <a:lnTo>
                  <a:pt x="316155" y="445341"/>
                </a:lnTo>
                <a:lnTo>
                  <a:pt x="300789" y="490032"/>
                </a:lnTo>
                <a:lnTo>
                  <a:pt x="259222" y="523356"/>
                </a:lnTo>
                <a:lnTo>
                  <a:pt x="201344" y="534580"/>
                </a:lnTo>
                <a:lnTo>
                  <a:pt x="190931" y="534416"/>
                </a:lnTo>
                <a:lnTo>
                  <a:pt x="141011" y="524057"/>
                </a:lnTo>
                <a:lnTo>
                  <a:pt x="94358" y="498100"/>
                </a:lnTo>
                <a:lnTo>
                  <a:pt x="60684" y="467231"/>
                </a:lnTo>
                <a:lnTo>
                  <a:pt x="38936" y="441976"/>
                </a:lnTo>
                <a:lnTo>
                  <a:pt x="0" y="497399"/>
                </a:lnTo>
                <a:lnTo>
                  <a:pt x="28220" y="529557"/>
                </a:lnTo>
                <a:lnTo>
                  <a:pt x="63490" y="558784"/>
                </a:lnTo>
                <a:lnTo>
                  <a:pt x="99713" y="579510"/>
                </a:lnTo>
                <a:lnTo>
                  <a:pt x="148772" y="595988"/>
                </a:lnTo>
                <a:lnTo>
                  <a:pt x="199591" y="600526"/>
                </a:lnTo>
                <a:lnTo>
                  <a:pt x="216828" y="600219"/>
                </a:lnTo>
                <a:lnTo>
                  <a:pt x="267613" y="592239"/>
                </a:lnTo>
                <a:lnTo>
                  <a:pt x="312165" y="574467"/>
                </a:lnTo>
                <a:lnTo>
                  <a:pt x="348179" y="547628"/>
                </a:lnTo>
                <a:lnTo>
                  <a:pt x="374882" y="511964"/>
                </a:lnTo>
                <a:lnTo>
                  <a:pt x="389773" y="468265"/>
                </a:lnTo>
                <a:lnTo>
                  <a:pt x="392516" y="433557"/>
                </a:lnTo>
                <a:lnTo>
                  <a:pt x="392300" y="421461"/>
                </a:lnTo>
                <a:lnTo>
                  <a:pt x="378661" y="366559"/>
                </a:lnTo>
                <a:lnTo>
                  <a:pt x="356110" y="333518"/>
                </a:lnTo>
                <a:lnTo>
                  <a:pt x="321485" y="304779"/>
                </a:lnTo>
                <a:lnTo>
                  <a:pt x="284478" y="284303"/>
                </a:lnTo>
                <a:lnTo>
                  <a:pt x="240955" y="265106"/>
                </a:lnTo>
                <a:lnTo>
                  <a:pt x="190980" y="245399"/>
                </a:lnTo>
                <a:lnTo>
                  <a:pt x="171983" y="237370"/>
                </a:lnTo>
                <a:lnTo>
                  <a:pt x="133272" y="212876"/>
                </a:lnTo>
                <a:lnTo>
                  <a:pt x="111823" y="173124"/>
                </a:lnTo>
                <a:lnTo>
                  <a:pt x="110844" y="158901"/>
                </a:lnTo>
                <a:lnTo>
                  <a:pt x="111031" y="151381"/>
                </a:lnTo>
                <a:lnTo>
                  <a:pt x="122771" y="113300"/>
                </a:lnTo>
                <a:lnTo>
                  <a:pt x="157322" y="78398"/>
                </a:lnTo>
                <a:lnTo>
                  <a:pt x="212569" y="64893"/>
                </a:lnTo>
                <a:lnTo>
                  <a:pt x="220845" y="65024"/>
                </a:lnTo>
                <a:lnTo>
                  <a:pt x="262379" y="73312"/>
                </a:lnTo>
                <a:lnTo>
                  <a:pt x="303420" y="95235"/>
                </a:lnTo>
                <a:lnTo>
                  <a:pt x="332885" y="123823"/>
                </a:lnTo>
                <a:lnTo>
                  <a:pt x="366208" y="71558"/>
                </a:lnTo>
                <a:lnTo>
                  <a:pt x="328676" y="37357"/>
                </a:lnTo>
                <a:lnTo>
                  <a:pt x="295092" y="18391"/>
                </a:lnTo>
                <a:lnTo>
                  <a:pt x="252229" y="3946"/>
                </a:lnTo>
                <a:lnTo>
                  <a:pt x="234265" y="1151"/>
                </a:lnTo>
                <a:lnTo>
                  <a:pt x="211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10107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8" y="188366"/>
                </a:lnTo>
                <a:lnTo>
                  <a:pt x="379188" y="183805"/>
                </a:lnTo>
                <a:lnTo>
                  <a:pt x="378818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09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873831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1" y="0"/>
                </a:moveTo>
                <a:lnTo>
                  <a:pt x="141218" y="6215"/>
                </a:lnTo>
                <a:lnTo>
                  <a:pt x="91814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6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0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4" y="326220"/>
                </a:lnTo>
                <a:lnTo>
                  <a:pt x="189667" y="325965"/>
                </a:lnTo>
                <a:lnTo>
                  <a:pt x="132767" y="309909"/>
                </a:lnTo>
                <a:lnTo>
                  <a:pt x="98879" y="283247"/>
                </a:lnTo>
                <a:lnTo>
                  <a:pt x="75131" y="242165"/>
                </a:lnTo>
                <a:lnTo>
                  <a:pt x="68750" y="198538"/>
                </a:lnTo>
                <a:lnTo>
                  <a:pt x="377432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1" y="139616"/>
                </a:lnTo>
                <a:lnTo>
                  <a:pt x="93481" y="99093"/>
                </a:lnTo>
                <a:lnTo>
                  <a:pt x="135222" y="66822"/>
                </a:lnTo>
                <a:lnTo>
                  <a:pt x="192223" y="55422"/>
                </a:lnTo>
                <a:lnTo>
                  <a:pt x="331729" y="55422"/>
                </a:lnTo>
                <a:lnTo>
                  <a:pt x="316589" y="41062"/>
                </a:lnTo>
                <a:lnTo>
                  <a:pt x="289563" y="23151"/>
                </a:lnTo>
                <a:lnTo>
                  <a:pt x="276138" y="16278"/>
                </a:lnTo>
                <a:lnTo>
                  <a:pt x="256130" y="8681"/>
                </a:lnTo>
                <a:lnTo>
                  <a:pt x="228241" y="2532"/>
                </a:lnTo>
                <a:lnTo>
                  <a:pt x="191171" y="0"/>
                </a:lnTo>
                <a:close/>
              </a:path>
              <a:path w="379729" h="382269">
                <a:moveTo>
                  <a:pt x="318151" y="266237"/>
                </a:moveTo>
                <a:lnTo>
                  <a:pt x="286812" y="299155"/>
                </a:lnTo>
                <a:lnTo>
                  <a:pt x="244840" y="320563"/>
                </a:lnTo>
                <a:lnTo>
                  <a:pt x="201694" y="326220"/>
                </a:lnTo>
                <a:lnTo>
                  <a:pt x="341115" y="326220"/>
                </a:lnTo>
                <a:lnTo>
                  <a:pt x="348266" y="319303"/>
                </a:lnTo>
                <a:lnTo>
                  <a:pt x="367962" y="292194"/>
                </a:lnTo>
                <a:lnTo>
                  <a:pt x="318151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3" y="55422"/>
                </a:lnTo>
                <a:lnTo>
                  <a:pt x="201571" y="55605"/>
                </a:lnTo>
                <a:lnTo>
                  <a:pt x="214213" y="56890"/>
                </a:lnTo>
                <a:lnTo>
                  <a:pt x="255176" y="70987"/>
                </a:lnTo>
                <a:lnTo>
                  <a:pt x="289213" y="99794"/>
                </a:lnTo>
                <a:lnTo>
                  <a:pt x="310785" y="148377"/>
                </a:lnTo>
                <a:lnTo>
                  <a:pt x="376682" y="148377"/>
                </a:lnTo>
                <a:lnTo>
                  <a:pt x="355509" y="87693"/>
                </a:lnTo>
                <a:lnTo>
                  <a:pt x="335427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8671" y="3106469"/>
            <a:ext cx="9427157" cy="468630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554895" y="4503502"/>
            <a:ext cx="6324600" cy="5422900"/>
          </a:xfrm>
          <a:custGeom>
            <a:avLst/>
            <a:gdLst/>
            <a:ahLst/>
            <a:cxnLst/>
            <a:rect l="l" t="t" r="r" b="b"/>
            <a:pathLst>
              <a:path w="6324600" h="5422900">
                <a:moveTo>
                  <a:pt x="456326" y="12700"/>
                </a:moveTo>
                <a:lnTo>
                  <a:pt x="93189" y="12700"/>
                </a:lnTo>
                <a:lnTo>
                  <a:pt x="63874" y="38100"/>
                </a:lnTo>
                <a:lnTo>
                  <a:pt x="53108" y="63500"/>
                </a:lnTo>
                <a:lnTo>
                  <a:pt x="45017" y="876300"/>
                </a:lnTo>
                <a:lnTo>
                  <a:pt x="27107" y="2667000"/>
                </a:lnTo>
                <a:lnTo>
                  <a:pt x="8921" y="4457700"/>
                </a:lnTo>
                <a:lnTo>
                  <a:pt x="0" y="5283200"/>
                </a:lnTo>
                <a:lnTo>
                  <a:pt x="8947" y="5334000"/>
                </a:lnTo>
                <a:lnTo>
                  <a:pt x="71016" y="5397500"/>
                </a:lnTo>
                <a:lnTo>
                  <a:pt x="117698" y="5410200"/>
                </a:lnTo>
                <a:lnTo>
                  <a:pt x="220482" y="5410200"/>
                </a:lnTo>
                <a:lnTo>
                  <a:pt x="286445" y="5422900"/>
                </a:lnTo>
                <a:lnTo>
                  <a:pt x="446761" y="5422900"/>
                </a:lnTo>
                <a:lnTo>
                  <a:pt x="6201726" y="5397500"/>
                </a:lnTo>
                <a:lnTo>
                  <a:pt x="6227024" y="5384800"/>
                </a:lnTo>
                <a:lnTo>
                  <a:pt x="4596495" y="5384800"/>
                </a:lnTo>
                <a:lnTo>
                  <a:pt x="4494872" y="5372100"/>
                </a:lnTo>
                <a:lnTo>
                  <a:pt x="3271041" y="5372100"/>
                </a:lnTo>
                <a:lnTo>
                  <a:pt x="3168993" y="5359400"/>
                </a:lnTo>
                <a:lnTo>
                  <a:pt x="565510" y="5359400"/>
                </a:lnTo>
                <a:lnTo>
                  <a:pt x="430796" y="5346700"/>
                </a:lnTo>
                <a:lnTo>
                  <a:pt x="188758" y="5346700"/>
                </a:lnTo>
                <a:lnTo>
                  <a:pt x="130350" y="5334000"/>
                </a:lnTo>
                <a:lnTo>
                  <a:pt x="92643" y="5321300"/>
                </a:lnTo>
                <a:lnTo>
                  <a:pt x="71391" y="5283200"/>
                </a:lnTo>
                <a:lnTo>
                  <a:pt x="62344" y="5245100"/>
                </a:lnTo>
                <a:lnTo>
                  <a:pt x="61255" y="5219700"/>
                </a:lnTo>
                <a:lnTo>
                  <a:pt x="63875" y="5194300"/>
                </a:lnTo>
                <a:lnTo>
                  <a:pt x="65956" y="5181600"/>
                </a:lnTo>
                <a:lnTo>
                  <a:pt x="66198" y="5168900"/>
                </a:lnTo>
                <a:lnTo>
                  <a:pt x="66434" y="5168900"/>
                </a:lnTo>
                <a:lnTo>
                  <a:pt x="66663" y="5143500"/>
                </a:lnTo>
                <a:lnTo>
                  <a:pt x="66884" y="5130800"/>
                </a:lnTo>
                <a:lnTo>
                  <a:pt x="67895" y="5003800"/>
                </a:lnTo>
                <a:lnTo>
                  <a:pt x="68638" y="4838700"/>
                </a:lnTo>
                <a:lnTo>
                  <a:pt x="69056" y="4724400"/>
                </a:lnTo>
                <a:lnTo>
                  <a:pt x="69473" y="4572000"/>
                </a:lnTo>
                <a:lnTo>
                  <a:pt x="69846" y="4406900"/>
                </a:lnTo>
                <a:lnTo>
                  <a:pt x="70282" y="4165600"/>
                </a:lnTo>
                <a:lnTo>
                  <a:pt x="70739" y="3848100"/>
                </a:lnTo>
                <a:lnTo>
                  <a:pt x="71245" y="3365500"/>
                </a:lnTo>
                <a:lnTo>
                  <a:pt x="72586" y="1460500"/>
                </a:lnTo>
                <a:lnTo>
                  <a:pt x="72919" y="1193800"/>
                </a:lnTo>
                <a:lnTo>
                  <a:pt x="73189" y="1066800"/>
                </a:lnTo>
                <a:lnTo>
                  <a:pt x="73407" y="1003300"/>
                </a:lnTo>
                <a:lnTo>
                  <a:pt x="73568" y="965200"/>
                </a:lnTo>
                <a:lnTo>
                  <a:pt x="77222" y="927100"/>
                </a:lnTo>
                <a:lnTo>
                  <a:pt x="80245" y="876300"/>
                </a:lnTo>
                <a:lnTo>
                  <a:pt x="82703" y="825500"/>
                </a:lnTo>
                <a:lnTo>
                  <a:pt x="84659" y="774700"/>
                </a:lnTo>
                <a:lnTo>
                  <a:pt x="86179" y="723900"/>
                </a:lnTo>
                <a:lnTo>
                  <a:pt x="87328" y="673100"/>
                </a:lnTo>
                <a:lnTo>
                  <a:pt x="88170" y="622300"/>
                </a:lnTo>
                <a:lnTo>
                  <a:pt x="88772" y="571500"/>
                </a:lnTo>
                <a:lnTo>
                  <a:pt x="89197" y="520700"/>
                </a:lnTo>
                <a:lnTo>
                  <a:pt x="89579" y="444500"/>
                </a:lnTo>
                <a:lnTo>
                  <a:pt x="90062" y="355600"/>
                </a:lnTo>
                <a:lnTo>
                  <a:pt x="90431" y="304800"/>
                </a:lnTo>
                <a:lnTo>
                  <a:pt x="90948" y="254000"/>
                </a:lnTo>
                <a:lnTo>
                  <a:pt x="91678" y="203200"/>
                </a:lnTo>
                <a:lnTo>
                  <a:pt x="92687" y="152400"/>
                </a:lnTo>
                <a:lnTo>
                  <a:pt x="94039" y="114300"/>
                </a:lnTo>
                <a:lnTo>
                  <a:pt x="103545" y="76200"/>
                </a:lnTo>
                <a:lnTo>
                  <a:pt x="125745" y="50800"/>
                </a:lnTo>
                <a:lnTo>
                  <a:pt x="3398081" y="50800"/>
                </a:lnTo>
                <a:lnTo>
                  <a:pt x="2449297" y="38100"/>
                </a:lnTo>
                <a:lnTo>
                  <a:pt x="1091922" y="38100"/>
                </a:lnTo>
                <a:lnTo>
                  <a:pt x="1025427" y="25400"/>
                </a:lnTo>
                <a:lnTo>
                  <a:pt x="515129" y="25400"/>
                </a:lnTo>
                <a:lnTo>
                  <a:pt x="456326" y="12700"/>
                </a:lnTo>
                <a:close/>
              </a:path>
              <a:path w="6324600" h="5422900">
                <a:moveTo>
                  <a:pt x="6132787" y="76200"/>
                </a:moveTo>
                <a:lnTo>
                  <a:pt x="2458600" y="76200"/>
                </a:lnTo>
                <a:lnTo>
                  <a:pt x="2866987" y="88900"/>
                </a:lnTo>
                <a:lnTo>
                  <a:pt x="6035983" y="127000"/>
                </a:lnTo>
                <a:lnTo>
                  <a:pt x="6097582" y="127000"/>
                </a:lnTo>
                <a:lnTo>
                  <a:pt x="6197205" y="152400"/>
                </a:lnTo>
                <a:lnTo>
                  <a:pt x="6234572" y="177800"/>
                </a:lnTo>
                <a:lnTo>
                  <a:pt x="6249401" y="203200"/>
                </a:lnTo>
                <a:lnTo>
                  <a:pt x="6246708" y="254000"/>
                </a:lnTo>
                <a:lnTo>
                  <a:pt x="6245421" y="292100"/>
                </a:lnTo>
                <a:lnTo>
                  <a:pt x="6245213" y="342900"/>
                </a:lnTo>
                <a:lnTo>
                  <a:pt x="6245754" y="393700"/>
                </a:lnTo>
                <a:lnTo>
                  <a:pt x="6246718" y="457200"/>
                </a:lnTo>
                <a:lnTo>
                  <a:pt x="6247775" y="508000"/>
                </a:lnTo>
                <a:lnTo>
                  <a:pt x="6248597" y="558800"/>
                </a:lnTo>
                <a:lnTo>
                  <a:pt x="6248857" y="609600"/>
                </a:lnTo>
                <a:lnTo>
                  <a:pt x="6248225" y="660400"/>
                </a:lnTo>
                <a:lnTo>
                  <a:pt x="6246375" y="698500"/>
                </a:lnTo>
                <a:lnTo>
                  <a:pt x="6242598" y="749300"/>
                </a:lnTo>
                <a:lnTo>
                  <a:pt x="6239801" y="812800"/>
                </a:lnTo>
                <a:lnTo>
                  <a:pt x="6237867" y="863600"/>
                </a:lnTo>
                <a:lnTo>
                  <a:pt x="6236680" y="914400"/>
                </a:lnTo>
                <a:lnTo>
                  <a:pt x="6236123" y="952500"/>
                </a:lnTo>
                <a:lnTo>
                  <a:pt x="6236080" y="1003300"/>
                </a:lnTo>
                <a:lnTo>
                  <a:pt x="6236433" y="1054100"/>
                </a:lnTo>
                <a:lnTo>
                  <a:pt x="6237066" y="1104900"/>
                </a:lnTo>
                <a:lnTo>
                  <a:pt x="6237863" y="1143000"/>
                </a:lnTo>
                <a:lnTo>
                  <a:pt x="6238707" y="1193800"/>
                </a:lnTo>
                <a:lnTo>
                  <a:pt x="6239481" y="1244600"/>
                </a:lnTo>
                <a:lnTo>
                  <a:pt x="6240069" y="1295400"/>
                </a:lnTo>
                <a:lnTo>
                  <a:pt x="6240354" y="1346200"/>
                </a:lnTo>
                <a:lnTo>
                  <a:pt x="6240219" y="1397000"/>
                </a:lnTo>
                <a:lnTo>
                  <a:pt x="6239548" y="1460500"/>
                </a:lnTo>
                <a:lnTo>
                  <a:pt x="6239357" y="1473200"/>
                </a:lnTo>
                <a:lnTo>
                  <a:pt x="6238880" y="1498600"/>
                </a:lnTo>
                <a:lnTo>
                  <a:pt x="6237945" y="1574800"/>
                </a:lnTo>
                <a:lnTo>
                  <a:pt x="6235868" y="1739900"/>
                </a:lnTo>
                <a:lnTo>
                  <a:pt x="6232685" y="2019300"/>
                </a:lnTo>
                <a:lnTo>
                  <a:pt x="6228964" y="2362200"/>
                </a:lnTo>
                <a:lnTo>
                  <a:pt x="6224933" y="2755900"/>
                </a:lnTo>
                <a:lnTo>
                  <a:pt x="6221501" y="3098800"/>
                </a:lnTo>
                <a:lnTo>
                  <a:pt x="6218802" y="3378200"/>
                </a:lnTo>
                <a:lnTo>
                  <a:pt x="6216219" y="3657600"/>
                </a:lnTo>
                <a:lnTo>
                  <a:pt x="6212709" y="4076700"/>
                </a:lnTo>
                <a:lnTo>
                  <a:pt x="6211179" y="4267200"/>
                </a:lnTo>
                <a:lnTo>
                  <a:pt x="6209438" y="4508500"/>
                </a:lnTo>
                <a:lnTo>
                  <a:pt x="6208714" y="4622800"/>
                </a:lnTo>
                <a:lnTo>
                  <a:pt x="6208099" y="4737100"/>
                </a:lnTo>
                <a:lnTo>
                  <a:pt x="6207549" y="4851400"/>
                </a:lnTo>
                <a:lnTo>
                  <a:pt x="6207231" y="4927600"/>
                </a:lnTo>
                <a:lnTo>
                  <a:pt x="6207027" y="5003800"/>
                </a:lnTo>
                <a:lnTo>
                  <a:pt x="6206936" y="5143500"/>
                </a:lnTo>
                <a:lnTo>
                  <a:pt x="6207045" y="5194300"/>
                </a:lnTo>
                <a:lnTo>
                  <a:pt x="6207174" y="5219700"/>
                </a:lnTo>
                <a:lnTo>
                  <a:pt x="6207345" y="5245100"/>
                </a:lnTo>
                <a:lnTo>
                  <a:pt x="6207559" y="5257800"/>
                </a:lnTo>
                <a:lnTo>
                  <a:pt x="6207817" y="5283200"/>
                </a:lnTo>
                <a:lnTo>
                  <a:pt x="6208120" y="5295900"/>
                </a:lnTo>
                <a:lnTo>
                  <a:pt x="6208470" y="5308600"/>
                </a:lnTo>
                <a:lnTo>
                  <a:pt x="6205139" y="5321300"/>
                </a:lnTo>
                <a:lnTo>
                  <a:pt x="6191485" y="5346700"/>
                </a:lnTo>
                <a:lnTo>
                  <a:pt x="6162445" y="5359400"/>
                </a:lnTo>
                <a:lnTo>
                  <a:pt x="6112955" y="5372100"/>
                </a:lnTo>
                <a:lnTo>
                  <a:pt x="5189790" y="5372100"/>
                </a:lnTo>
                <a:lnTo>
                  <a:pt x="5138481" y="5384800"/>
                </a:lnTo>
                <a:lnTo>
                  <a:pt x="6227024" y="5384800"/>
                </a:lnTo>
                <a:lnTo>
                  <a:pt x="6252322" y="5372100"/>
                </a:lnTo>
                <a:lnTo>
                  <a:pt x="6272754" y="5359400"/>
                </a:lnTo>
                <a:lnTo>
                  <a:pt x="6276698" y="5346700"/>
                </a:lnTo>
                <a:lnTo>
                  <a:pt x="6307745" y="444500"/>
                </a:lnTo>
                <a:lnTo>
                  <a:pt x="6310258" y="419100"/>
                </a:lnTo>
                <a:lnTo>
                  <a:pt x="6314609" y="368300"/>
                </a:lnTo>
                <a:lnTo>
                  <a:pt x="6319368" y="317500"/>
                </a:lnTo>
                <a:lnTo>
                  <a:pt x="6323106" y="254000"/>
                </a:lnTo>
                <a:lnTo>
                  <a:pt x="6324393" y="215900"/>
                </a:lnTo>
                <a:lnTo>
                  <a:pt x="6311178" y="165100"/>
                </a:lnTo>
                <a:lnTo>
                  <a:pt x="6277072" y="127000"/>
                </a:lnTo>
                <a:lnTo>
                  <a:pt x="6230413" y="101600"/>
                </a:lnTo>
                <a:lnTo>
                  <a:pt x="6179539" y="88900"/>
                </a:lnTo>
                <a:lnTo>
                  <a:pt x="6132787" y="76200"/>
                </a:lnTo>
                <a:close/>
              </a:path>
              <a:path w="6324600" h="5422900">
                <a:moveTo>
                  <a:pt x="4860459" y="63500"/>
                </a:moveTo>
                <a:lnTo>
                  <a:pt x="1670171" y="63500"/>
                </a:lnTo>
                <a:lnTo>
                  <a:pt x="1918269" y="76200"/>
                </a:lnTo>
                <a:lnTo>
                  <a:pt x="5160760" y="76200"/>
                </a:lnTo>
                <a:lnTo>
                  <a:pt x="4860459" y="63500"/>
                </a:lnTo>
                <a:close/>
              </a:path>
              <a:path w="6324600" h="5422900">
                <a:moveTo>
                  <a:pt x="3398081" y="50800"/>
                </a:moveTo>
                <a:lnTo>
                  <a:pt x="908163" y="50800"/>
                </a:lnTo>
                <a:lnTo>
                  <a:pt x="1046189" y="63500"/>
                </a:lnTo>
                <a:lnTo>
                  <a:pt x="3965506" y="63500"/>
                </a:lnTo>
                <a:lnTo>
                  <a:pt x="3398081" y="50800"/>
                </a:lnTo>
                <a:close/>
              </a:path>
              <a:path w="6324600" h="5422900">
                <a:moveTo>
                  <a:pt x="189554" y="0"/>
                </a:moveTo>
                <a:lnTo>
                  <a:pt x="136575" y="12700"/>
                </a:lnTo>
                <a:lnTo>
                  <a:pt x="238771" y="12700"/>
                </a:lnTo>
                <a:lnTo>
                  <a:pt x="18955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7757" y="3277075"/>
            <a:ext cx="97155" cy="189230"/>
          </a:xfrm>
          <a:custGeom>
            <a:avLst/>
            <a:gdLst/>
            <a:ahLst/>
            <a:cxnLst/>
            <a:rect l="l" t="t" r="r" b="b"/>
            <a:pathLst>
              <a:path w="97155" h="189229">
                <a:moveTo>
                  <a:pt x="97091" y="173990"/>
                </a:moveTo>
                <a:lnTo>
                  <a:pt x="17500" y="173990"/>
                </a:lnTo>
                <a:lnTo>
                  <a:pt x="17500" y="0"/>
                </a:lnTo>
                <a:lnTo>
                  <a:pt x="0" y="0"/>
                </a:lnTo>
                <a:lnTo>
                  <a:pt x="0" y="173990"/>
                </a:lnTo>
                <a:lnTo>
                  <a:pt x="0" y="189230"/>
                </a:lnTo>
                <a:lnTo>
                  <a:pt x="97091" y="189230"/>
                </a:lnTo>
                <a:lnTo>
                  <a:pt x="97091" y="17399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753308" y="3268379"/>
            <a:ext cx="422275" cy="201930"/>
            <a:chOff x="2753308" y="3268379"/>
            <a:chExt cx="422275" cy="20193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5482" y="3344858"/>
              <a:ext cx="130613" cy="1253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3308" y="3344858"/>
              <a:ext cx="130613" cy="1253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6638" y="3268379"/>
              <a:ext cx="88688" cy="198108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64361" y="3344858"/>
            <a:ext cx="124393" cy="125315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3438167" y="3344858"/>
            <a:ext cx="361950" cy="125730"/>
            <a:chOff x="3438167" y="3344858"/>
            <a:chExt cx="361950" cy="125730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8167" y="3344858"/>
              <a:ext cx="71871" cy="1216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30864" y="3344858"/>
              <a:ext cx="130613" cy="12531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9832" y="3348544"/>
              <a:ext cx="99745" cy="121629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3846917" y="3268263"/>
            <a:ext cx="264160" cy="201930"/>
            <a:chOff x="3846917" y="3268263"/>
            <a:chExt cx="264160" cy="20193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6917" y="3344858"/>
              <a:ext cx="100666" cy="12163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6630" y="3268263"/>
              <a:ext cx="124394" cy="20191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4200980" y="3344858"/>
            <a:ext cx="418465" cy="181610"/>
            <a:chOff x="4200980" y="3344858"/>
            <a:chExt cx="418465" cy="181610"/>
          </a:xfrm>
        </p:grpSpPr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00980" y="3348544"/>
              <a:ext cx="127043" cy="1778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50713" y="3344858"/>
              <a:ext cx="130613" cy="1253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19682" y="3348544"/>
              <a:ext cx="99745" cy="121629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4716524" y="3264923"/>
            <a:ext cx="327025" cy="205740"/>
            <a:chOff x="4716524" y="3264923"/>
            <a:chExt cx="327025" cy="205740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16524" y="3264923"/>
              <a:ext cx="214464" cy="20525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1186" y="3344858"/>
              <a:ext cx="71872" cy="121630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24721" y="3344858"/>
            <a:ext cx="124393" cy="125315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5357729" y="326837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5421424" y="3302932"/>
            <a:ext cx="227965" cy="163830"/>
            <a:chOff x="5421424" y="3302932"/>
            <a:chExt cx="227965" cy="163830"/>
          </a:xfrm>
        </p:grpSpPr>
        <p:sp>
          <p:nvSpPr>
            <p:cNvPr id="40" name="object 40"/>
            <p:cNvSpPr/>
            <p:nvPr/>
          </p:nvSpPr>
          <p:spPr>
            <a:xfrm>
              <a:off x="5421424" y="330293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72080" y="3348544"/>
              <a:ext cx="125660" cy="1179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627112" y="330293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5696105" y="3344858"/>
            <a:ext cx="264160" cy="185420"/>
            <a:chOff x="5696105" y="3344858"/>
            <a:chExt cx="264160" cy="185420"/>
          </a:xfrm>
        </p:grpSpPr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6105" y="3344858"/>
              <a:ext cx="100666" cy="12163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35587" y="3344858"/>
              <a:ext cx="124624" cy="184978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6058345" y="3268263"/>
            <a:ext cx="197485" cy="201930"/>
            <a:chOff x="6058345" y="3268263"/>
            <a:chExt cx="197485" cy="201930"/>
          </a:xfrm>
        </p:grpSpPr>
        <p:sp>
          <p:nvSpPr>
            <p:cNvPr id="47" name="object 47"/>
            <p:cNvSpPr/>
            <p:nvPr/>
          </p:nvSpPr>
          <p:spPr>
            <a:xfrm>
              <a:off x="6058345" y="330443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54750" y="3268263"/>
              <a:ext cx="100667" cy="198224"/>
            </a:xfrm>
            <a:prstGeom prst="rect">
              <a:avLst/>
            </a:prstGeom>
          </p:spPr>
        </p:pic>
      </p:grpSp>
      <p:sp>
        <p:nvSpPr>
          <p:cNvPr id="49" name="object 49"/>
          <p:cNvSpPr/>
          <p:nvPr/>
        </p:nvSpPr>
        <p:spPr>
          <a:xfrm>
            <a:off x="6300222" y="330293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6369215" y="3344858"/>
            <a:ext cx="264160" cy="185420"/>
            <a:chOff x="6369215" y="3344858"/>
            <a:chExt cx="264160" cy="185420"/>
          </a:xfrm>
        </p:grpSpPr>
        <p:pic>
          <p:nvPicPr>
            <p:cNvPr id="51" name="object 5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69215" y="3344858"/>
              <a:ext cx="100666" cy="12163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08698" y="3344858"/>
              <a:ext cx="124624" cy="184978"/>
            </a:xfrm>
            <a:prstGeom prst="rect">
              <a:avLst/>
            </a:prstGeom>
          </p:spPr>
        </p:pic>
      </p:grpSp>
      <p:sp>
        <p:nvSpPr>
          <p:cNvPr id="53" name="object 53"/>
          <p:cNvSpPr/>
          <p:nvPr/>
        </p:nvSpPr>
        <p:spPr>
          <a:xfrm>
            <a:off x="6739287" y="330293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08280" y="3344858"/>
            <a:ext cx="100667" cy="121630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7015604" y="3304430"/>
            <a:ext cx="496570" cy="166370"/>
            <a:chOff x="7015604" y="3304430"/>
            <a:chExt cx="496570" cy="166370"/>
          </a:xfrm>
        </p:grpSpPr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5604" y="3344858"/>
              <a:ext cx="100666" cy="12163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55316" y="3344858"/>
              <a:ext cx="124394" cy="12531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317697" y="330443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11914" y="3348544"/>
              <a:ext cx="99745" cy="121629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7558999" y="3344858"/>
            <a:ext cx="215900" cy="125730"/>
            <a:chOff x="7558999" y="3344858"/>
            <a:chExt cx="215900" cy="125730"/>
          </a:xfrm>
        </p:grpSpPr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8999" y="3344858"/>
              <a:ext cx="71872" cy="12163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51604" y="3344858"/>
              <a:ext cx="123241" cy="125315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65032" y="3344858"/>
            <a:ext cx="124394" cy="125315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8038838" y="3268263"/>
            <a:ext cx="264795" cy="201930"/>
            <a:chOff x="8038838" y="3268263"/>
            <a:chExt cx="264795" cy="201930"/>
          </a:xfrm>
        </p:grpSpPr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38838" y="3344858"/>
              <a:ext cx="100666" cy="12163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78758" y="3268263"/>
              <a:ext cx="124394" cy="201910"/>
            </a:xfrm>
            <a:prstGeom prst="rect">
              <a:avLst/>
            </a:prstGeom>
          </p:spPr>
        </p:pic>
      </p:grpSp>
      <p:pic>
        <p:nvPicPr>
          <p:cNvPr id="67" name="object 6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87056" y="3679926"/>
            <a:ext cx="71872" cy="12163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13135" y="3603331"/>
            <a:ext cx="124394" cy="201910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>
            <a:off x="2879660" y="3679926"/>
            <a:ext cx="366395" cy="125730"/>
            <a:chOff x="2879660" y="3679926"/>
            <a:chExt cx="366395" cy="125730"/>
          </a:xfrm>
        </p:grpSpPr>
        <p:pic>
          <p:nvPicPr>
            <p:cNvPr id="70" name="object 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79660" y="3679926"/>
              <a:ext cx="124394" cy="12531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35268" y="3683612"/>
              <a:ext cx="210548" cy="117943"/>
            </a:xfrm>
            <a:prstGeom prst="rect">
              <a:avLst/>
            </a:prstGeom>
          </p:spPr>
        </p:pic>
      </p:grpSp>
      <p:sp>
        <p:nvSpPr>
          <p:cNvPr id="72" name="object 72"/>
          <p:cNvSpPr/>
          <p:nvPr/>
        </p:nvSpPr>
        <p:spPr>
          <a:xfrm>
            <a:off x="3334473" y="3638009"/>
            <a:ext cx="118745" cy="167640"/>
          </a:xfrm>
          <a:custGeom>
            <a:avLst/>
            <a:gdLst/>
            <a:ahLst/>
            <a:cxnLst/>
            <a:rect l="l" t="t" r="r" b="b"/>
            <a:pathLst>
              <a:path w="118745" h="167639">
                <a:moveTo>
                  <a:pt x="19354" y="45605"/>
                </a:moveTo>
                <a:lnTo>
                  <a:pt x="2540" y="45605"/>
                </a:lnTo>
                <a:lnTo>
                  <a:pt x="2540" y="163550"/>
                </a:lnTo>
                <a:lnTo>
                  <a:pt x="19354" y="163550"/>
                </a:lnTo>
                <a:lnTo>
                  <a:pt x="19354" y="45605"/>
                </a:lnTo>
                <a:close/>
              </a:path>
              <a:path w="118745" h="167639">
                <a:moveTo>
                  <a:pt x="21996" y="7823"/>
                </a:moveTo>
                <a:lnTo>
                  <a:pt x="18897" y="2997"/>
                </a:lnTo>
                <a:lnTo>
                  <a:pt x="14058" y="0"/>
                </a:lnTo>
                <a:lnTo>
                  <a:pt x="7950" y="0"/>
                </a:lnTo>
                <a:lnTo>
                  <a:pt x="2997" y="2997"/>
                </a:lnTo>
                <a:lnTo>
                  <a:pt x="76" y="7823"/>
                </a:lnTo>
                <a:lnTo>
                  <a:pt x="0" y="13931"/>
                </a:lnTo>
                <a:lnTo>
                  <a:pt x="2997" y="18999"/>
                </a:lnTo>
                <a:lnTo>
                  <a:pt x="7950" y="21996"/>
                </a:lnTo>
                <a:lnTo>
                  <a:pt x="14058" y="21996"/>
                </a:lnTo>
                <a:lnTo>
                  <a:pt x="18897" y="18999"/>
                </a:lnTo>
                <a:lnTo>
                  <a:pt x="21996" y="13931"/>
                </a:lnTo>
                <a:lnTo>
                  <a:pt x="21996" y="7823"/>
                </a:lnTo>
                <a:close/>
              </a:path>
              <a:path w="118745" h="167639">
                <a:moveTo>
                  <a:pt x="118287" y="161937"/>
                </a:moveTo>
                <a:lnTo>
                  <a:pt x="114033" y="148577"/>
                </a:lnTo>
                <a:lnTo>
                  <a:pt x="108851" y="152374"/>
                </a:lnTo>
                <a:lnTo>
                  <a:pt x="95021" y="152374"/>
                </a:lnTo>
                <a:lnTo>
                  <a:pt x="87426" y="142011"/>
                </a:lnTo>
                <a:lnTo>
                  <a:pt x="87426" y="58280"/>
                </a:lnTo>
                <a:lnTo>
                  <a:pt x="116789" y="58280"/>
                </a:lnTo>
                <a:lnTo>
                  <a:pt x="116789" y="45605"/>
                </a:lnTo>
                <a:lnTo>
                  <a:pt x="87426" y="45605"/>
                </a:lnTo>
                <a:lnTo>
                  <a:pt x="87426" y="1498"/>
                </a:lnTo>
                <a:lnTo>
                  <a:pt x="70612" y="1498"/>
                </a:lnTo>
                <a:lnTo>
                  <a:pt x="70612" y="45605"/>
                </a:lnTo>
                <a:lnTo>
                  <a:pt x="58623" y="45605"/>
                </a:lnTo>
                <a:lnTo>
                  <a:pt x="58623" y="58280"/>
                </a:lnTo>
                <a:lnTo>
                  <a:pt x="70612" y="58280"/>
                </a:lnTo>
                <a:lnTo>
                  <a:pt x="70612" y="133146"/>
                </a:lnTo>
                <a:lnTo>
                  <a:pt x="70726" y="138099"/>
                </a:lnTo>
                <a:lnTo>
                  <a:pt x="71526" y="144411"/>
                </a:lnTo>
                <a:lnTo>
                  <a:pt x="73698" y="151371"/>
                </a:lnTo>
                <a:lnTo>
                  <a:pt x="77927" y="158305"/>
                </a:lnTo>
                <a:lnTo>
                  <a:pt x="85229" y="167233"/>
                </a:lnTo>
                <a:lnTo>
                  <a:pt x="98475" y="167233"/>
                </a:lnTo>
                <a:lnTo>
                  <a:pt x="103784" y="167233"/>
                </a:lnTo>
                <a:lnTo>
                  <a:pt x="114376" y="164363"/>
                </a:lnTo>
                <a:lnTo>
                  <a:pt x="118287" y="161937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46067" y="363800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615175" y="3679926"/>
            <a:ext cx="100667" cy="121630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3811994" y="3603331"/>
            <a:ext cx="354330" cy="201930"/>
            <a:chOff x="3811994" y="3603331"/>
            <a:chExt cx="354330" cy="201930"/>
          </a:xfrm>
        </p:grpSpPr>
        <p:sp>
          <p:nvSpPr>
            <p:cNvPr id="76" name="object 76"/>
            <p:cNvSpPr/>
            <p:nvPr/>
          </p:nvSpPr>
          <p:spPr>
            <a:xfrm>
              <a:off x="3811994" y="363949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06096" y="3603331"/>
              <a:ext cx="100666" cy="19822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42930" y="3679926"/>
              <a:ext cx="123242" cy="125315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4260159" y="3603447"/>
            <a:ext cx="426720" cy="201930"/>
            <a:chOff x="4260159" y="3603447"/>
            <a:chExt cx="426720" cy="201930"/>
          </a:xfrm>
        </p:grpSpPr>
        <p:pic>
          <p:nvPicPr>
            <p:cNvPr id="80" name="object 8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60159" y="3603447"/>
              <a:ext cx="124386" cy="20179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14269" y="3679926"/>
              <a:ext cx="130613" cy="12531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65500" y="3683612"/>
              <a:ext cx="121284" cy="117943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4773169" y="3603447"/>
            <a:ext cx="780415" cy="201930"/>
            <a:chOff x="4773169" y="3603447"/>
            <a:chExt cx="780415" cy="201930"/>
          </a:xfrm>
        </p:grpSpPr>
        <p:pic>
          <p:nvPicPr>
            <p:cNvPr id="84" name="object 8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73169" y="3603447"/>
              <a:ext cx="124386" cy="20179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27280" y="3679926"/>
              <a:ext cx="123242" cy="12531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5087265" y="360344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42321" y="3679926"/>
              <a:ext cx="130613" cy="12531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292630" y="3683612"/>
              <a:ext cx="210548" cy="117943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5530016" y="3781630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7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2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6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6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0" name="object 90"/>
          <p:cNvGrpSpPr/>
          <p:nvPr/>
        </p:nvGrpSpPr>
        <p:grpSpPr>
          <a:xfrm>
            <a:off x="5671226" y="3611509"/>
            <a:ext cx="358775" cy="194310"/>
            <a:chOff x="5671226" y="3611509"/>
            <a:chExt cx="358775" cy="194310"/>
          </a:xfrm>
        </p:grpSpPr>
        <p:pic>
          <p:nvPicPr>
            <p:cNvPr id="91" name="object 9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671226" y="3611509"/>
              <a:ext cx="96175" cy="190046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89607" y="3679926"/>
              <a:ext cx="130613" cy="12531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58001" y="3679926"/>
              <a:ext cx="71872" cy="121630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6106352" y="3679926"/>
            <a:ext cx="409575" cy="125730"/>
            <a:chOff x="6106352" y="3679926"/>
            <a:chExt cx="409575" cy="125730"/>
          </a:xfrm>
        </p:grpSpPr>
        <p:pic>
          <p:nvPicPr>
            <p:cNvPr id="95" name="object 9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106352" y="3679926"/>
              <a:ext cx="123242" cy="12531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49060" y="3683612"/>
              <a:ext cx="121284" cy="11794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91422" y="3679926"/>
              <a:ext cx="124394" cy="125315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562924" y="3679926"/>
            <a:ext cx="181408" cy="121630"/>
          </a:xfrm>
          <a:prstGeom prst="rect">
            <a:avLst/>
          </a:prstGeom>
        </p:spPr>
      </p:pic>
      <p:grpSp>
        <p:nvGrpSpPr>
          <p:cNvPr id="99" name="object 99"/>
          <p:cNvGrpSpPr/>
          <p:nvPr/>
        </p:nvGrpSpPr>
        <p:grpSpPr>
          <a:xfrm>
            <a:off x="6789598" y="3603447"/>
            <a:ext cx="408305" cy="258445"/>
            <a:chOff x="6789598" y="3603447"/>
            <a:chExt cx="408305" cy="258445"/>
          </a:xfrm>
        </p:grpSpPr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789598" y="3679926"/>
              <a:ext cx="124386" cy="181523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6952693" y="360344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07748" y="3679926"/>
              <a:ext cx="123242" cy="125315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7173378" y="3781630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59" y="26952"/>
                  </a:lnTo>
                  <a:lnTo>
                    <a:pt x="7140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8" y="47914"/>
                  </a:lnTo>
                  <a:lnTo>
                    <a:pt x="13821" y="41695"/>
                  </a:lnTo>
                  <a:lnTo>
                    <a:pt x="24417" y="22575"/>
                  </a:lnTo>
                  <a:lnTo>
                    <a:pt x="24417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4" name="object 10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7297887" y="3679926"/>
            <a:ext cx="124394" cy="125315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7515806" y="3639498"/>
            <a:ext cx="525780" cy="190500"/>
            <a:chOff x="7515806" y="3639498"/>
            <a:chExt cx="525780" cy="190500"/>
          </a:xfrm>
        </p:grpSpPr>
        <p:sp>
          <p:nvSpPr>
            <p:cNvPr id="106" name="object 106"/>
            <p:cNvSpPr/>
            <p:nvPr/>
          </p:nvSpPr>
          <p:spPr>
            <a:xfrm>
              <a:off x="7515806" y="363949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609908" y="3679926"/>
              <a:ext cx="213428" cy="12531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51440" y="3679926"/>
              <a:ext cx="123242" cy="125315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8017068" y="3781630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9" y="47914"/>
                  </a:lnTo>
                  <a:lnTo>
                    <a:pt x="13821" y="41695"/>
                  </a:lnTo>
                  <a:lnTo>
                    <a:pt x="24418" y="22575"/>
                  </a:lnTo>
                  <a:lnTo>
                    <a:pt x="24418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0" name="object 110"/>
          <p:cNvGrpSpPr/>
          <p:nvPr/>
        </p:nvGrpSpPr>
        <p:grpSpPr>
          <a:xfrm>
            <a:off x="2608988" y="4014994"/>
            <a:ext cx="467359" cy="125730"/>
            <a:chOff x="2608988" y="4014994"/>
            <a:chExt cx="467359" cy="125730"/>
          </a:xfrm>
        </p:grpSpPr>
        <p:pic>
          <p:nvPicPr>
            <p:cNvPr id="111" name="object 11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608988" y="4015110"/>
              <a:ext cx="86730" cy="12520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733267" y="4014994"/>
              <a:ext cx="181407" cy="12163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51533" y="4014994"/>
              <a:ext cx="124394" cy="125315"/>
            </a:xfrm>
            <a:prstGeom prst="rect">
              <a:avLst/>
            </a:prstGeom>
          </p:spPr>
        </p:pic>
      </p:grpSp>
      <p:sp>
        <p:nvSpPr>
          <p:cNvPr id="114" name="object 114"/>
          <p:cNvSpPr/>
          <p:nvPr/>
        </p:nvSpPr>
        <p:spPr>
          <a:xfrm>
            <a:off x="3123035" y="393851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187075" y="393851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4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3308014" y="3938515"/>
            <a:ext cx="343535" cy="258445"/>
            <a:chOff x="3308014" y="3938515"/>
            <a:chExt cx="343535" cy="258445"/>
          </a:xfrm>
        </p:grpSpPr>
        <p:pic>
          <p:nvPicPr>
            <p:cNvPr id="117" name="object 11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08014" y="4014994"/>
              <a:ext cx="124386" cy="181523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3471109" y="393851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26740" y="4014994"/>
              <a:ext cx="124394" cy="125315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3698243" y="3974567"/>
            <a:ext cx="257810" cy="190500"/>
            <a:chOff x="3698243" y="3974567"/>
            <a:chExt cx="257810" cy="190500"/>
          </a:xfrm>
        </p:grpSpPr>
        <p:pic>
          <p:nvPicPr>
            <p:cNvPr id="121" name="object 1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8243" y="4014994"/>
              <a:ext cx="100667" cy="12163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3832186" y="3974572"/>
              <a:ext cx="123825" cy="190500"/>
            </a:xfrm>
            <a:custGeom>
              <a:avLst/>
              <a:gdLst/>
              <a:ahLst/>
              <a:cxnLst/>
              <a:rect l="l" t="t" r="r" b="b"/>
              <a:pathLst>
                <a:path w="123825" h="190500">
                  <a:moveTo>
                    <a:pt x="59664" y="160451"/>
                  </a:moveTo>
                  <a:lnTo>
                    <a:pt x="55410" y="147078"/>
                  </a:lnTo>
                  <a:lnTo>
                    <a:pt x="50228" y="150888"/>
                  </a:lnTo>
                  <a:lnTo>
                    <a:pt x="36398" y="150888"/>
                  </a:lnTo>
                  <a:lnTo>
                    <a:pt x="28803" y="140525"/>
                  </a:lnTo>
                  <a:lnTo>
                    <a:pt x="28803" y="56781"/>
                  </a:lnTo>
                  <a:lnTo>
                    <a:pt x="58166" y="56781"/>
                  </a:lnTo>
                  <a:lnTo>
                    <a:pt x="58166" y="44119"/>
                  </a:lnTo>
                  <a:lnTo>
                    <a:pt x="28803" y="44119"/>
                  </a:lnTo>
                  <a:lnTo>
                    <a:pt x="28803" y="0"/>
                  </a:lnTo>
                  <a:lnTo>
                    <a:pt x="11988" y="0"/>
                  </a:lnTo>
                  <a:lnTo>
                    <a:pt x="11988" y="44119"/>
                  </a:lnTo>
                  <a:lnTo>
                    <a:pt x="0" y="44119"/>
                  </a:lnTo>
                  <a:lnTo>
                    <a:pt x="0" y="56781"/>
                  </a:lnTo>
                  <a:lnTo>
                    <a:pt x="11988" y="56781"/>
                  </a:lnTo>
                  <a:lnTo>
                    <a:pt x="11988" y="131648"/>
                  </a:lnTo>
                  <a:lnTo>
                    <a:pt x="12103" y="136613"/>
                  </a:lnTo>
                  <a:lnTo>
                    <a:pt x="12903" y="142913"/>
                  </a:lnTo>
                  <a:lnTo>
                    <a:pt x="15074" y="149885"/>
                  </a:lnTo>
                  <a:lnTo>
                    <a:pt x="19291" y="156819"/>
                  </a:lnTo>
                  <a:lnTo>
                    <a:pt x="26606" y="165747"/>
                  </a:lnTo>
                  <a:lnTo>
                    <a:pt x="39852" y="165747"/>
                  </a:lnTo>
                  <a:lnTo>
                    <a:pt x="45148" y="165747"/>
                  </a:lnTo>
                  <a:lnTo>
                    <a:pt x="55753" y="162864"/>
                  </a:lnTo>
                  <a:lnTo>
                    <a:pt x="59664" y="160451"/>
                  </a:lnTo>
                  <a:close/>
                </a:path>
                <a:path w="123825" h="190500">
                  <a:moveTo>
                    <a:pt x="123825" y="149390"/>
                  </a:moveTo>
                  <a:lnTo>
                    <a:pt x="116916" y="142125"/>
                  </a:lnTo>
                  <a:lnTo>
                    <a:pt x="106083" y="142125"/>
                  </a:lnTo>
                  <a:lnTo>
                    <a:pt x="99402" y="148577"/>
                  </a:lnTo>
                  <a:lnTo>
                    <a:pt x="99402" y="158026"/>
                  </a:lnTo>
                  <a:lnTo>
                    <a:pt x="104927" y="164363"/>
                  </a:lnTo>
                  <a:lnTo>
                    <a:pt x="109194" y="165049"/>
                  </a:lnTo>
                  <a:lnTo>
                    <a:pt x="108966" y="169087"/>
                  </a:lnTo>
                  <a:lnTo>
                    <a:pt x="106540" y="177025"/>
                  </a:lnTo>
                  <a:lnTo>
                    <a:pt x="103085" y="183946"/>
                  </a:lnTo>
                  <a:lnTo>
                    <a:pt x="101015" y="186359"/>
                  </a:lnTo>
                  <a:lnTo>
                    <a:pt x="105397" y="190042"/>
                  </a:lnTo>
                  <a:lnTo>
                    <a:pt x="113220" y="183832"/>
                  </a:lnTo>
                  <a:lnTo>
                    <a:pt x="123825" y="164706"/>
                  </a:lnTo>
                  <a:lnTo>
                    <a:pt x="123825" y="14939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123"/>
          <p:cNvSpPr/>
          <p:nvPr/>
        </p:nvSpPr>
        <p:spPr>
          <a:xfrm>
            <a:off x="4061866" y="3973069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4"/>
          <p:cNvGrpSpPr/>
          <p:nvPr/>
        </p:nvGrpSpPr>
        <p:grpSpPr>
          <a:xfrm>
            <a:off x="4128554" y="3974567"/>
            <a:ext cx="649605" cy="190500"/>
            <a:chOff x="4128554" y="3974567"/>
            <a:chExt cx="649605" cy="190500"/>
          </a:xfrm>
        </p:grpSpPr>
        <p:pic>
          <p:nvPicPr>
            <p:cNvPr id="125" name="object 1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28554" y="4014994"/>
              <a:ext cx="100667" cy="121630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60666" y="4015110"/>
              <a:ext cx="86730" cy="12520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375960" y="4014994"/>
              <a:ext cx="123242" cy="12531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527191" y="4014994"/>
              <a:ext cx="104122" cy="125315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4654004" y="3974572"/>
              <a:ext cx="123825" cy="190500"/>
            </a:xfrm>
            <a:custGeom>
              <a:avLst/>
              <a:gdLst/>
              <a:ahLst/>
              <a:cxnLst/>
              <a:rect l="l" t="t" r="r" b="b"/>
              <a:pathLst>
                <a:path w="123825" h="190500">
                  <a:moveTo>
                    <a:pt x="59651" y="160451"/>
                  </a:moveTo>
                  <a:lnTo>
                    <a:pt x="55397" y="147078"/>
                  </a:lnTo>
                  <a:lnTo>
                    <a:pt x="50215" y="150888"/>
                  </a:lnTo>
                  <a:lnTo>
                    <a:pt x="36385" y="150888"/>
                  </a:lnTo>
                  <a:lnTo>
                    <a:pt x="28790" y="140525"/>
                  </a:lnTo>
                  <a:lnTo>
                    <a:pt x="28790" y="56781"/>
                  </a:lnTo>
                  <a:lnTo>
                    <a:pt x="58166" y="56781"/>
                  </a:lnTo>
                  <a:lnTo>
                    <a:pt x="58166" y="44119"/>
                  </a:lnTo>
                  <a:lnTo>
                    <a:pt x="28790" y="44119"/>
                  </a:lnTo>
                  <a:lnTo>
                    <a:pt x="28790" y="0"/>
                  </a:lnTo>
                  <a:lnTo>
                    <a:pt x="11976" y="0"/>
                  </a:lnTo>
                  <a:lnTo>
                    <a:pt x="11976" y="44119"/>
                  </a:lnTo>
                  <a:lnTo>
                    <a:pt x="0" y="44119"/>
                  </a:lnTo>
                  <a:lnTo>
                    <a:pt x="0" y="56781"/>
                  </a:lnTo>
                  <a:lnTo>
                    <a:pt x="11976" y="56781"/>
                  </a:lnTo>
                  <a:lnTo>
                    <a:pt x="11976" y="131648"/>
                  </a:lnTo>
                  <a:lnTo>
                    <a:pt x="12090" y="136613"/>
                  </a:lnTo>
                  <a:lnTo>
                    <a:pt x="12890" y="142913"/>
                  </a:lnTo>
                  <a:lnTo>
                    <a:pt x="15062" y="149885"/>
                  </a:lnTo>
                  <a:lnTo>
                    <a:pt x="19291" y="156819"/>
                  </a:lnTo>
                  <a:lnTo>
                    <a:pt x="26606" y="165747"/>
                  </a:lnTo>
                  <a:lnTo>
                    <a:pt x="39852" y="165747"/>
                  </a:lnTo>
                  <a:lnTo>
                    <a:pt x="45148" y="165747"/>
                  </a:lnTo>
                  <a:lnTo>
                    <a:pt x="55740" y="162864"/>
                  </a:lnTo>
                  <a:lnTo>
                    <a:pt x="59651" y="160451"/>
                  </a:lnTo>
                  <a:close/>
                </a:path>
                <a:path w="123825" h="190500">
                  <a:moveTo>
                    <a:pt x="123812" y="149390"/>
                  </a:moveTo>
                  <a:lnTo>
                    <a:pt x="116903" y="142125"/>
                  </a:lnTo>
                  <a:lnTo>
                    <a:pt x="106070" y="142125"/>
                  </a:lnTo>
                  <a:lnTo>
                    <a:pt x="99390" y="148577"/>
                  </a:lnTo>
                  <a:lnTo>
                    <a:pt x="99390" y="158026"/>
                  </a:lnTo>
                  <a:lnTo>
                    <a:pt x="104927" y="164363"/>
                  </a:lnTo>
                  <a:lnTo>
                    <a:pt x="109181" y="165049"/>
                  </a:lnTo>
                  <a:lnTo>
                    <a:pt x="108953" y="169087"/>
                  </a:lnTo>
                  <a:lnTo>
                    <a:pt x="106540" y="177025"/>
                  </a:lnTo>
                  <a:lnTo>
                    <a:pt x="103085" y="183946"/>
                  </a:lnTo>
                  <a:lnTo>
                    <a:pt x="101003" y="186359"/>
                  </a:lnTo>
                  <a:lnTo>
                    <a:pt x="105384" y="190042"/>
                  </a:lnTo>
                  <a:lnTo>
                    <a:pt x="113220" y="183832"/>
                  </a:lnTo>
                  <a:lnTo>
                    <a:pt x="123812" y="164706"/>
                  </a:lnTo>
                  <a:lnTo>
                    <a:pt x="123812" y="14939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0" name="object 1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77914" y="4014994"/>
            <a:ext cx="124393" cy="125315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5049416" y="3973069"/>
            <a:ext cx="165735" cy="163830"/>
            <a:chOff x="5049416" y="3973069"/>
            <a:chExt cx="165735" cy="163830"/>
          </a:xfrm>
        </p:grpSpPr>
        <p:pic>
          <p:nvPicPr>
            <p:cNvPr id="132" name="object 1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49416" y="4014994"/>
              <a:ext cx="100666" cy="121630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5192585" y="3973069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4" name="object 134"/>
          <p:cNvGrpSpPr/>
          <p:nvPr/>
        </p:nvGrpSpPr>
        <p:grpSpPr>
          <a:xfrm>
            <a:off x="5259274" y="4014994"/>
            <a:ext cx="342900" cy="125730"/>
            <a:chOff x="5259274" y="4014994"/>
            <a:chExt cx="342900" cy="125730"/>
          </a:xfrm>
        </p:grpSpPr>
        <p:pic>
          <p:nvPicPr>
            <p:cNvPr id="135" name="object 13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259274" y="4014994"/>
              <a:ext cx="181408" cy="12163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477539" y="4014994"/>
              <a:ext cx="124394" cy="125315"/>
            </a:xfrm>
            <a:prstGeom prst="rect">
              <a:avLst/>
            </a:prstGeom>
          </p:spPr>
        </p:pic>
      </p:grpSp>
      <p:sp>
        <p:nvSpPr>
          <p:cNvPr id="137" name="object 137"/>
          <p:cNvSpPr/>
          <p:nvPr/>
        </p:nvSpPr>
        <p:spPr>
          <a:xfrm>
            <a:off x="5649042" y="393851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720454" y="4116698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9" name="object 139"/>
          <p:cNvGrpSpPr/>
          <p:nvPr/>
        </p:nvGrpSpPr>
        <p:grpSpPr>
          <a:xfrm>
            <a:off x="17099626" y="7660751"/>
            <a:ext cx="2407920" cy="2769235"/>
            <a:chOff x="17099626" y="7660751"/>
            <a:chExt cx="2407920" cy="2769235"/>
          </a:xfrm>
        </p:grpSpPr>
        <p:pic>
          <p:nvPicPr>
            <p:cNvPr id="140" name="object 14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014854" y="10388037"/>
              <a:ext cx="1021048" cy="41907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099626" y="7660751"/>
              <a:ext cx="2407633" cy="27462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83574" y="3544914"/>
            <a:ext cx="729615" cy="280035"/>
            <a:chOff x="2983574" y="3544914"/>
            <a:chExt cx="729615" cy="280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3574" y="3560286"/>
              <a:ext cx="341109" cy="2645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5605" y="3653915"/>
              <a:ext cx="193815" cy="1708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68540" y="3544914"/>
              <a:ext cx="144780" cy="274955"/>
            </a:xfrm>
            <a:custGeom>
              <a:avLst/>
              <a:gdLst/>
              <a:ahLst/>
              <a:cxnLst/>
              <a:rect l="l" t="t" r="r" b="b"/>
              <a:pathLst>
                <a:path w="144779" h="274954">
                  <a:moveTo>
                    <a:pt x="94237" y="0"/>
                  </a:moveTo>
                  <a:lnTo>
                    <a:pt x="57406" y="10759"/>
                  </a:lnTo>
                  <a:lnTo>
                    <a:pt x="33533" y="40914"/>
                  </a:lnTo>
                  <a:lnTo>
                    <a:pt x="25130" y="86070"/>
                  </a:lnTo>
                  <a:lnTo>
                    <a:pt x="25130" y="114028"/>
                  </a:lnTo>
                  <a:lnTo>
                    <a:pt x="0" y="114028"/>
                  </a:lnTo>
                  <a:lnTo>
                    <a:pt x="0" y="163659"/>
                  </a:lnTo>
                  <a:lnTo>
                    <a:pt x="25130" y="163659"/>
                  </a:lnTo>
                  <a:lnTo>
                    <a:pt x="25130" y="274860"/>
                  </a:lnTo>
                  <a:lnTo>
                    <a:pt x="90468" y="274860"/>
                  </a:lnTo>
                  <a:lnTo>
                    <a:pt x="90468" y="163659"/>
                  </a:lnTo>
                  <a:lnTo>
                    <a:pt x="126278" y="163659"/>
                  </a:lnTo>
                  <a:lnTo>
                    <a:pt x="126278" y="114028"/>
                  </a:lnTo>
                  <a:lnTo>
                    <a:pt x="90468" y="114028"/>
                  </a:lnTo>
                  <a:lnTo>
                    <a:pt x="90468" y="79630"/>
                  </a:lnTo>
                  <a:lnTo>
                    <a:pt x="91725" y="65809"/>
                  </a:lnTo>
                  <a:lnTo>
                    <a:pt x="98164" y="57799"/>
                  </a:lnTo>
                  <a:lnTo>
                    <a:pt x="114028" y="57799"/>
                  </a:lnTo>
                  <a:lnTo>
                    <a:pt x="121566" y="61568"/>
                  </a:lnTo>
                  <a:lnTo>
                    <a:pt x="144183" y="16020"/>
                  </a:lnTo>
                  <a:lnTo>
                    <a:pt x="103524" y="472"/>
                  </a:lnTo>
                  <a:lnTo>
                    <a:pt x="94237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816857" y="3548998"/>
            <a:ext cx="988060" cy="276225"/>
            <a:chOff x="3816857" y="3548998"/>
            <a:chExt cx="988060" cy="276225"/>
          </a:xfrm>
        </p:grpSpPr>
        <p:sp>
          <p:nvSpPr>
            <p:cNvPr id="7" name="object 7"/>
            <p:cNvSpPr/>
            <p:nvPr/>
          </p:nvSpPr>
          <p:spPr>
            <a:xfrm>
              <a:off x="3816857" y="3560620"/>
              <a:ext cx="193040" cy="259715"/>
            </a:xfrm>
            <a:custGeom>
              <a:avLst/>
              <a:gdLst/>
              <a:ahLst/>
              <a:cxnLst/>
              <a:rect l="l" t="t" r="r" b="b"/>
              <a:pathLst>
                <a:path w="193039" h="259714">
                  <a:moveTo>
                    <a:pt x="102405" y="0"/>
                  </a:moveTo>
                  <a:lnTo>
                    <a:pt x="0" y="0"/>
                  </a:lnTo>
                  <a:lnTo>
                    <a:pt x="0" y="259154"/>
                  </a:lnTo>
                  <a:lnTo>
                    <a:pt x="69107" y="259154"/>
                  </a:lnTo>
                  <a:lnTo>
                    <a:pt x="69107" y="166801"/>
                  </a:lnTo>
                  <a:lnTo>
                    <a:pt x="102405" y="166801"/>
                  </a:lnTo>
                  <a:lnTo>
                    <a:pt x="147953" y="157063"/>
                  </a:lnTo>
                  <a:lnTo>
                    <a:pt x="180465" y="128399"/>
                  </a:lnTo>
                  <a:lnTo>
                    <a:pt x="188254" y="112143"/>
                  </a:lnTo>
                  <a:lnTo>
                    <a:pt x="69107" y="112143"/>
                  </a:lnTo>
                  <a:lnTo>
                    <a:pt x="69107" y="54972"/>
                  </a:lnTo>
                  <a:lnTo>
                    <a:pt x="189091" y="54972"/>
                  </a:lnTo>
                  <a:lnTo>
                    <a:pt x="187457" y="49153"/>
                  </a:lnTo>
                  <a:lnTo>
                    <a:pt x="161080" y="15856"/>
                  </a:lnTo>
                  <a:lnTo>
                    <a:pt x="119166" y="962"/>
                  </a:lnTo>
                  <a:lnTo>
                    <a:pt x="102405" y="0"/>
                  </a:lnTo>
                  <a:close/>
                </a:path>
                <a:path w="193039" h="259714">
                  <a:moveTo>
                    <a:pt x="189091" y="54972"/>
                  </a:moveTo>
                  <a:lnTo>
                    <a:pt x="89054" y="54972"/>
                  </a:lnTo>
                  <a:lnTo>
                    <a:pt x="107431" y="59213"/>
                  </a:lnTo>
                  <a:lnTo>
                    <a:pt x="119682" y="71621"/>
                  </a:lnTo>
                  <a:lnTo>
                    <a:pt x="119682" y="95965"/>
                  </a:lnTo>
                  <a:lnTo>
                    <a:pt x="107431" y="108059"/>
                  </a:lnTo>
                  <a:lnTo>
                    <a:pt x="89054" y="112143"/>
                  </a:lnTo>
                  <a:lnTo>
                    <a:pt x="188254" y="112143"/>
                  </a:lnTo>
                  <a:lnTo>
                    <a:pt x="191236" y="99814"/>
                  </a:lnTo>
                  <a:lnTo>
                    <a:pt x="192559" y="81672"/>
                  </a:lnTo>
                  <a:lnTo>
                    <a:pt x="192370" y="73090"/>
                  </a:lnTo>
                  <a:lnTo>
                    <a:pt x="191048" y="61941"/>
                  </a:lnTo>
                  <a:lnTo>
                    <a:pt x="189091" y="54972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31249" y="3653915"/>
              <a:ext cx="153293" cy="1658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95097" y="3548998"/>
              <a:ext cx="75565" cy="271145"/>
            </a:xfrm>
            <a:custGeom>
              <a:avLst/>
              <a:gdLst/>
              <a:ahLst/>
              <a:cxnLst/>
              <a:rect l="l" t="t" r="r" b="b"/>
              <a:pathLst>
                <a:path w="75564" h="271145">
                  <a:moveTo>
                    <a:pt x="70521" y="109944"/>
                  </a:moveTo>
                  <a:lnTo>
                    <a:pt x="5183" y="109944"/>
                  </a:lnTo>
                  <a:lnTo>
                    <a:pt x="5183" y="270776"/>
                  </a:lnTo>
                  <a:lnTo>
                    <a:pt x="70521" y="270776"/>
                  </a:lnTo>
                  <a:lnTo>
                    <a:pt x="70521" y="109944"/>
                  </a:lnTo>
                  <a:close/>
                </a:path>
                <a:path w="75564" h="271145">
                  <a:moveTo>
                    <a:pt x="48218" y="0"/>
                  </a:moveTo>
                  <a:lnTo>
                    <a:pt x="27486" y="0"/>
                  </a:lnTo>
                  <a:lnTo>
                    <a:pt x="10208" y="10208"/>
                  </a:lnTo>
                  <a:lnTo>
                    <a:pt x="0" y="27328"/>
                  </a:lnTo>
                  <a:lnTo>
                    <a:pt x="0" y="48061"/>
                  </a:lnTo>
                  <a:lnTo>
                    <a:pt x="10208" y="65338"/>
                  </a:lnTo>
                  <a:lnTo>
                    <a:pt x="27486" y="75547"/>
                  </a:lnTo>
                  <a:lnTo>
                    <a:pt x="48218" y="75547"/>
                  </a:lnTo>
                  <a:lnTo>
                    <a:pt x="65338" y="65338"/>
                  </a:lnTo>
                  <a:lnTo>
                    <a:pt x="75547" y="48061"/>
                  </a:lnTo>
                  <a:lnTo>
                    <a:pt x="75547" y="27328"/>
                  </a:lnTo>
                  <a:lnTo>
                    <a:pt x="65338" y="10208"/>
                  </a:lnTo>
                  <a:lnTo>
                    <a:pt x="4821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7868" y="3653915"/>
              <a:ext cx="183449" cy="1658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3370" y="3598629"/>
              <a:ext cx="291006" cy="22617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983773" y="4050972"/>
            <a:ext cx="548005" cy="201930"/>
            <a:chOff x="2983773" y="4050972"/>
            <a:chExt cx="548005" cy="201930"/>
          </a:xfrm>
        </p:grpSpPr>
        <p:sp>
          <p:nvSpPr>
            <p:cNvPr id="13" name="object 13"/>
            <p:cNvSpPr/>
            <p:nvPr/>
          </p:nvSpPr>
          <p:spPr>
            <a:xfrm>
              <a:off x="2983763" y="4059396"/>
              <a:ext cx="97155" cy="189230"/>
            </a:xfrm>
            <a:custGeom>
              <a:avLst/>
              <a:gdLst/>
              <a:ahLst/>
              <a:cxnLst/>
              <a:rect l="l" t="t" r="r" b="b"/>
              <a:pathLst>
                <a:path w="97155" h="189229">
                  <a:moveTo>
                    <a:pt x="97104" y="173990"/>
                  </a:moveTo>
                  <a:lnTo>
                    <a:pt x="17513" y="173990"/>
                  </a:lnTo>
                  <a:lnTo>
                    <a:pt x="17513" y="0"/>
                  </a:lnTo>
                  <a:lnTo>
                    <a:pt x="0" y="0"/>
                  </a:lnTo>
                  <a:lnTo>
                    <a:pt x="0" y="173990"/>
                  </a:lnTo>
                  <a:lnTo>
                    <a:pt x="0" y="189230"/>
                  </a:lnTo>
                  <a:lnTo>
                    <a:pt x="97104" y="189230"/>
                  </a:lnTo>
                  <a:lnTo>
                    <a:pt x="97104" y="17399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09318" y="4127451"/>
              <a:ext cx="130613" cy="1253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1492" y="4127451"/>
              <a:ext cx="130613" cy="1253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2648" y="4050972"/>
              <a:ext cx="88688" cy="19810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619334" y="4047516"/>
            <a:ext cx="327025" cy="205740"/>
            <a:chOff x="3619334" y="4047516"/>
            <a:chExt cx="327025" cy="20574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19334" y="4047516"/>
              <a:ext cx="214464" cy="2052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73997" y="4127451"/>
              <a:ext cx="71872" cy="121630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27531" y="4127451"/>
            <a:ext cx="124394" cy="12531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4260540" y="4047516"/>
            <a:ext cx="441325" cy="205740"/>
            <a:chOff x="4260540" y="4047516"/>
            <a:chExt cx="441325" cy="205740"/>
          </a:xfrm>
        </p:grpSpPr>
        <p:sp>
          <p:nvSpPr>
            <p:cNvPr id="22" name="object 22"/>
            <p:cNvSpPr/>
            <p:nvPr/>
          </p:nvSpPr>
          <p:spPr>
            <a:xfrm>
              <a:off x="4260540" y="405097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17900" y="4127451"/>
              <a:ext cx="123242" cy="1253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71411" y="4127451"/>
              <a:ext cx="124394" cy="12531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34736" y="4047516"/>
              <a:ext cx="66688" cy="20156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776292" y="4050856"/>
            <a:ext cx="457834" cy="201930"/>
            <a:chOff x="4776292" y="4050856"/>
            <a:chExt cx="457834" cy="201930"/>
          </a:xfrm>
        </p:grpSpPr>
        <p:sp>
          <p:nvSpPr>
            <p:cNvPr id="27" name="object 27"/>
            <p:cNvSpPr/>
            <p:nvPr/>
          </p:nvSpPr>
          <p:spPr>
            <a:xfrm>
              <a:off x="4776292" y="408702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72698" y="4050856"/>
              <a:ext cx="100666" cy="1982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12410" y="4127451"/>
              <a:ext cx="124394" cy="12531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174238" y="408702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329845" y="4050856"/>
            <a:ext cx="100667" cy="19822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5469559" y="4127451"/>
            <a:ext cx="247650" cy="125730"/>
            <a:chOff x="5469559" y="4127451"/>
            <a:chExt cx="247650" cy="125730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29981" y="4127566"/>
              <a:ext cx="86729" cy="1252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69559" y="4127451"/>
              <a:ext cx="124393" cy="125315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806321" y="4047516"/>
            <a:ext cx="208475" cy="205250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6064208" y="4050972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6130552" y="4050972"/>
            <a:ext cx="320675" cy="201930"/>
            <a:chOff x="6130552" y="4050972"/>
            <a:chExt cx="320675" cy="201930"/>
          </a:xfrm>
        </p:grpSpPr>
        <p:sp>
          <p:nvSpPr>
            <p:cNvPr id="38" name="object 38"/>
            <p:cNvSpPr/>
            <p:nvPr/>
          </p:nvSpPr>
          <p:spPr>
            <a:xfrm>
              <a:off x="6130552" y="405097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187912" y="4127451"/>
              <a:ext cx="123241" cy="12531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50545" y="4127451"/>
              <a:ext cx="100667" cy="121630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6547387" y="4087023"/>
            <a:ext cx="218440" cy="166370"/>
            <a:chOff x="6547387" y="4087023"/>
            <a:chExt cx="218440" cy="166370"/>
          </a:xfrm>
        </p:grpSpPr>
        <p:sp>
          <p:nvSpPr>
            <p:cNvPr id="42" name="object 42"/>
            <p:cNvSpPr/>
            <p:nvPr/>
          </p:nvSpPr>
          <p:spPr>
            <a:xfrm>
              <a:off x="6547387" y="408702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634809" y="4127451"/>
              <a:ext cx="130613" cy="125315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6854687" y="4050856"/>
            <a:ext cx="359410" cy="201930"/>
            <a:chOff x="6854687" y="4050856"/>
            <a:chExt cx="359410" cy="201930"/>
          </a:xfrm>
        </p:grpSpPr>
        <p:sp>
          <p:nvSpPr>
            <p:cNvPr id="45" name="object 45"/>
            <p:cNvSpPr/>
            <p:nvPr/>
          </p:nvSpPr>
          <p:spPr>
            <a:xfrm>
              <a:off x="6854687" y="4087023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51092" y="4050856"/>
              <a:ext cx="100667" cy="1982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90229" y="4127451"/>
              <a:ext cx="123242" cy="125315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7303427" y="4127451"/>
            <a:ext cx="124624" cy="184978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7477464" y="4127451"/>
            <a:ext cx="361950" cy="125730"/>
            <a:chOff x="7477464" y="4127451"/>
            <a:chExt cx="361950" cy="125730"/>
          </a:xfrm>
        </p:grpSpPr>
        <p:pic>
          <p:nvPicPr>
            <p:cNvPr id="50" name="object 5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77464" y="4127451"/>
              <a:ext cx="71871" cy="12163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0160" y="4127451"/>
              <a:ext cx="130613" cy="1253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739129" y="4131137"/>
              <a:ext cx="99745" cy="121629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7886213" y="4050856"/>
            <a:ext cx="264160" cy="201930"/>
            <a:chOff x="7886213" y="4050856"/>
            <a:chExt cx="264160" cy="201930"/>
          </a:xfrm>
        </p:grpSpPr>
        <p:pic>
          <p:nvPicPr>
            <p:cNvPr id="54" name="object 5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86213" y="4127451"/>
              <a:ext cx="100667" cy="12163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025927" y="4050856"/>
              <a:ext cx="124394" cy="201910"/>
            </a:xfrm>
            <a:prstGeom prst="rect">
              <a:avLst/>
            </a:prstGeom>
          </p:spPr>
        </p:pic>
      </p:grpSp>
      <p:pic>
        <p:nvPicPr>
          <p:cNvPr id="56" name="object 5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250528" y="4127451"/>
            <a:ext cx="124394" cy="125315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8424333" y="4050856"/>
            <a:ext cx="264795" cy="201930"/>
            <a:chOff x="8424333" y="4050856"/>
            <a:chExt cx="264795" cy="201930"/>
          </a:xfrm>
        </p:grpSpPr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424333" y="4127451"/>
              <a:ext cx="100667" cy="12163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564369" y="4050856"/>
              <a:ext cx="124394" cy="201910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797377" y="4127451"/>
            <a:ext cx="71872" cy="121630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8889867" y="4050856"/>
            <a:ext cx="675005" cy="201930"/>
            <a:chOff x="8889867" y="4050856"/>
            <a:chExt cx="675005" cy="201930"/>
          </a:xfrm>
        </p:grpSpPr>
        <p:pic>
          <p:nvPicPr>
            <p:cNvPr id="62" name="object 6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43402" y="4127451"/>
              <a:ext cx="104122" cy="125315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89867" y="4127451"/>
              <a:ext cx="123242" cy="125315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75052" y="4127451"/>
              <a:ext cx="130613" cy="12531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345749" y="4127451"/>
              <a:ext cx="71872" cy="12163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40081" y="4050856"/>
              <a:ext cx="124394" cy="201910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2960161" y="4385924"/>
            <a:ext cx="603885" cy="201930"/>
            <a:chOff x="2960161" y="4385924"/>
            <a:chExt cx="603885" cy="201930"/>
          </a:xfrm>
        </p:grpSpPr>
        <p:pic>
          <p:nvPicPr>
            <p:cNvPr id="68" name="object 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60161" y="4466205"/>
              <a:ext cx="210548" cy="11794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02845" y="4385924"/>
              <a:ext cx="100666" cy="19822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42557" y="4462519"/>
              <a:ext cx="124394" cy="12531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504385" y="442209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3657333" y="4420596"/>
            <a:ext cx="118745" cy="167640"/>
          </a:xfrm>
          <a:custGeom>
            <a:avLst/>
            <a:gdLst/>
            <a:ahLst/>
            <a:cxnLst/>
            <a:rect l="l" t="t" r="r" b="b"/>
            <a:pathLst>
              <a:path w="118745" h="167639">
                <a:moveTo>
                  <a:pt x="19354" y="45618"/>
                </a:moveTo>
                <a:lnTo>
                  <a:pt x="2540" y="45618"/>
                </a:lnTo>
                <a:lnTo>
                  <a:pt x="2540" y="163563"/>
                </a:lnTo>
                <a:lnTo>
                  <a:pt x="19354" y="163563"/>
                </a:lnTo>
                <a:lnTo>
                  <a:pt x="19354" y="45618"/>
                </a:lnTo>
                <a:close/>
              </a:path>
              <a:path w="118745" h="167639">
                <a:moveTo>
                  <a:pt x="22009" y="7835"/>
                </a:moveTo>
                <a:lnTo>
                  <a:pt x="18897" y="2997"/>
                </a:lnTo>
                <a:lnTo>
                  <a:pt x="14058" y="0"/>
                </a:lnTo>
                <a:lnTo>
                  <a:pt x="7950" y="0"/>
                </a:lnTo>
                <a:lnTo>
                  <a:pt x="2997" y="2997"/>
                </a:lnTo>
                <a:lnTo>
                  <a:pt x="76" y="7835"/>
                </a:lnTo>
                <a:lnTo>
                  <a:pt x="0" y="13944"/>
                </a:lnTo>
                <a:lnTo>
                  <a:pt x="2997" y="19011"/>
                </a:lnTo>
                <a:lnTo>
                  <a:pt x="7950" y="22009"/>
                </a:lnTo>
                <a:lnTo>
                  <a:pt x="14058" y="22009"/>
                </a:lnTo>
                <a:lnTo>
                  <a:pt x="18897" y="19011"/>
                </a:lnTo>
                <a:lnTo>
                  <a:pt x="22009" y="13944"/>
                </a:lnTo>
                <a:lnTo>
                  <a:pt x="22009" y="7835"/>
                </a:lnTo>
                <a:close/>
              </a:path>
              <a:path w="118745" h="167639">
                <a:moveTo>
                  <a:pt x="118173" y="161950"/>
                </a:moveTo>
                <a:lnTo>
                  <a:pt x="113919" y="148590"/>
                </a:lnTo>
                <a:lnTo>
                  <a:pt x="108737" y="152387"/>
                </a:lnTo>
                <a:lnTo>
                  <a:pt x="94907" y="152387"/>
                </a:lnTo>
                <a:lnTo>
                  <a:pt x="87312" y="142024"/>
                </a:lnTo>
                <a:lnTo>
                  <a:pt x="87312" y="58280"/>
                </a:lnTo>
                <a:lnTo>
                  <a:pt x="116687" y="58280"/>
                </a:lnTo>
                <a:lnTo>
                  <a:pt x="116687" y="45618"/>
                </a:lnTo>
                <a:lnTo>
                  <a:pt x="87312" y="45618"/>
                </a:lnTo>
                <a:lnTo>
                  <a:pt x="87312" y="1498"/>
                </a:lnTo>
                <a:lnTo>
                  <a:pt x="70497" y="1498"/>
                </a:lnTo>
                <a:lnTo>
                  <a:pt x="70497" y="45618"/>
                </a:lnTo>
                <a:lnTo>
                  <a:pt x="58521" y="45618"/>
                </a:lnTo>
                <a:lnTo>
                  <a:pt x="58521" y="58280"/>
                </a:lnTo>
                <a:lnTo>
                  <a:pt x="70497" y="58280"/>
                </a:lnTo>
                <a:lnTo>
                  <a:pt x="70497" y="133146"/>
                </a:lnTo>
                <a:lnTo>
                  <a:pt x="70612" y="138112"/>
                </a:lnTo>
                <a:lnTo>
                  <a:pt x="71412" y="144411"/>
                </a:lnTo>
                <a:lnTo>
                  <a:pt x="73583" y="151384"/>
                </a:lnTo>
                <a:lnTo>
                  <a:pt x="77812" y="158318"/>
                </a:lnTo>
                <a:lnTo>
                  <a:pt x="85128" y="167246"/>
                </a:lnTo>
                <a:lnTo>
                  <a:pt x="98374" y="167246"/>
                </a:lnTo>
                <a:lnTo>
                  <a:pt x="103670" y="167246"/>
                </a:lnTo>
                <a:lnTo>
                  <a:pt x="114261" y="164363"/>
                </a:lnTo>
                <a:lnTo>
                  <a:pt x="118173" y="16195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object 73"/>
          <p:cNvGrpSpPr/>
          <p:nvPr/>
        </p:nvGrpSpPr>
        <p:grpSpPr>
          <a:xfrm>
            <a:off x="3871463" y="4386040"/>
            <a:ext cx="591820" cy="201930"/>
            <a:chOff x="3871463" y="4386040"/>
            <a:chExt cx="591820" cy="201930"/>
          </a:xfrm>
        </p:grpSpPr>
        <p:sp>
          <p:nvSpPr>
            <p:cNvPr id="74" name="object 74"/>
            <p:cNvSpPr/>
            <p:nvPr/>
          </p:nvSpPr>
          <p:spPr>
            <a:xfrm>
              <a:off x="3871463" y="438604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8822" y="4462519"/>
              <a:ext cx="130613" cy="12531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90995" y="4462519"/>
              <a:ext cx="130613" cy="12531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62153" y="4386040"/>
              <a:ext cx="88688" cy="19810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76526" y="4462635"/>
              <a:ext cx="86730" cy="125200"/>
            </a:xfrm>
            <a:prstGeom prst="rect">
              <a:avLst/>
            </a:prstGeom>
          </p:spPr>
        </p:pic>
      </p:grpSp>
      <p:sp>
        <p:nvSpPr>
          <p:cNvPr id="79" name="object 79"/>
          <p:cNvSpPr/>
          <p:nvPr/>
        </p:nvSpPr>
        <p:spPr>
          <a:xfrm>
            <a:off x="4562311" y="438604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626005" y="4420594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4694998" y="4386040"/>
            <a:ext cx="236220" cy="201930"/>
            <a:chOff x="4694998" y="4386040"/>
            <a:chExt cx="236220" cy="201930"/>
          </a:xfrm>
        </p:grpSpPr>
        <p:pic>
          <p:nvPicPr>
            <p:cNvPr id="82" name="object 8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4998" y="4386040"/>
              <a:ext cx="88688" cy="19810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07736" y="4462519"/>
              <a:ext cx="123242" cy="125315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5026923" y="4420594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095916" y="4462519"/>
            <a:ext cx="100666" cy="121630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5292757" y="4385924"/>
            <a:ext cx="359410" cy="201930"/>
            <a:chOff x="5292757" y="4385924"/>
            <a:chExt cx="359410" cy="201930"/>
          </a:xfrm>
        </p:grpSpPr>
        <p:sp>
          <p:nvSpPr>
            <p:cNvPr id="87" name="object 87"/>
            <p:cNvSpPr/>
            <p:nvPr/>
          </p:nvSpPr>
          <p:spPr>
            <a:xfrm>
              <a:off x="5292757" y="4422091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89163" y="4385924"/>
              <a:ext cx="100667" cy="19822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8300" y="4462519"/>
              <a:ext cx="123241" cy="125315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5750136" y="4386040"/>
            <a:ext cx="431800" cy="201930"/>
            <a:chOff x="5750136" y="4386040"/>
            <a:chExt cx="431800" cy="201930"/>
          </a:xfrm>
        </p:grpSpPr>
        <p:pic>
          <p:nvPicPr>
            <p:cNvPr id="91" name="object 9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50136" y="4386040"/>
              <a:ext cx="124386" cy="201794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06550" y="4462519"/>
              <a:ext cx="130613" cy="125315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60085" y="4466205"/>
              <a:ext cx="121284" cy="117943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6272362" y="4386040"/>
            <a:ext cx="740410" cy="201930"/>
            <a:chOff x="6272362" y="4386040"/>
            <a:chExt cx="740410" cy="201930"/>
          </a:xfrm>
        </p:grpSpPr>
        <p:pic>
          <p:nvPicPr>
            <p:cNvPr id="95" name="object 9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72362" y="4386040"/>
              <a:ext cx="124386" cy="20179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28776" y="4462519"/>
              <a:ext cx="123242" cy="125315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6591732" y="438604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649092" y="4462519"/>
              <a:ext cx="130613" cy="12531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01820" y="4466205"/>
              <a:ext cx="210548" cy="117943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7084931" y="4420594"/>
            <a:ext cx="358775" cy="167640"/>
            <a:chOff x="7084931" y="4420594"/>
            <a:chExt cx="358775" cy="167640"/>
          </a:xfrm>
        </p:grpSpPr>
        <p:pic>
          <p:nvPicPr>
            <p:cNvPr id="101" name="object 10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84931" y="4466205"/>
              <a:ext cx="210548" cy="117943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324966" y="4420596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39">
                  <a:moveTo>
                    <a:pt x="19342" y="45618"/>
                  </a:moveTo>
                  <a:lnTo>
                    <a:pt x="2527" y="45618"/>
                  </a:lnTo>
                  <a:lnTo>
                    <a:pt x="2527" y="163563"/>
                  </a:lnTo>
                  <a:lnTo>
                    <a:pt x="19342" y="163563"/>
                  </a:lnTo>
                  <a:lnTo>
                    <a:pt x="19342" y="45618"/>
                  </a:lnTo>
                  <a:close/>
                </a:path>
                <a:path w="118745" h="167639">
                  <a:moveTo>
                    <a:pt x="21996" y="7835"/>
                  </a:moveTo>
                  <a:lnTo>
                    <a:pt x="18884" y="2997"/>
                  </a:lnTo>
                  <a:lnTo>
                    <a:pt x="14046" y="0"/>
                  </a:lnTo>
                  <a:lnTo>
                    <a:pt x="7937" y="0"/>
                  </a:lnTo>
                  <a:lnTo>
                    <a:pt x="2984" y="2997"/>
                  </a:lnTo>
                  <a:lnTo>
                    <a:pt x="63" y="7835"/>
                  </a:lnTo>
                  <a:lnTo>
                    <a:pt x="0" y="13944"/>
                  </a:lnTo>
                  <a:lnTo>
                    <a:pt x="2984" y="19011"/>
                  </a:lnTo>
                  <a:lnTo>
                    <a:pt x="7937" y="22009"/>
                  </a:lnTo>
                  <a:lnTo>
                    <a:pt x="14046" y="22009"/>
                  </a:lnTo>
                  <a:lnTo>
                    <a:pt x="18884" y="19011"/>
                  </a:lnTo>
                  <a:lnTo>
                    <a:pt x="21996" y="13944"/>
                  </a:lnTo>
                  <a:lnTo>
                    <a:pt x="21996" y="7835"/>
                  </a:lnTo>
                  <a:close/>
                </a:path>
                <a:path w="118745" h="167639">
                  <a:moveTo>
                    <a:pt x="118173" y="161950"/>
                  </a:moveTo>
                  <a:lnTo>
                    <a:pt x="113906" y="148590"/>
                  </a:lnTo>
                  <a:lnTo>
                    <a:pt x="108724" y="152387"/>
                  </a:lnTo>
                  <a:lnTo>
                    <a:pt x="94907" y="152387"/>
                  </a:lnTo>
                  <a:lnTo>
                    <a:pt x="87299" y="142024"/>
                  </a:lnTo>
                  <a:lnTo>
                    <a:pt x="87299" y="58280"/>
                  </a:lnTo>
                  <a:lnTo>
                    <a:pt x="116674" y="58280"/>
                  </a:lnTo>
                  <a:lnTo>
                    <a:pt x="116674" y="45618"/>
                  </a:lnTo>
                  <a:lnTo>
                    <a:pt x="87299" y="45618"/>
                  </a:lnTo>
                  <a:lnTo>
                    <a:pt x="87299" y="1498"/>
                  </a:lnTo>
                  <a:lnTo>
                    <a:pt x="70485" y="1498"/>
                  </a:lnTo>
                  <a:lnTo>
                    <a:pt x="70485" y="45618"/>
                  </a:lnTo>
                  <a:lnTo>
                    <a:pt x="58508" y="45618"/>
                  </a:lnTo>
                  <a:lnTo>
                    <a:pt x="58508" y="58280"/>
                  </a:lnTo>
                  <a:lnTo>
                    <a:pt x="70485" y="58280"/>
                  </a:lnTo>
                  <a:lnTo>
                    <a:pt x="70485" y="133146"/>
                  </a:lnTo>
                  <a:lnTo>
                    <a:pt x="70599" y="138112"/>
                  </a:lnTo>
                  <a:lnTo>
                    <a:pt x="71399" y="144411"/>
                  </a:lnTo>
                  <a:lnTo>
                    <a:pt x="73571" y="151384"/>
                  </a:lnTo>
                  <a:lnTo>
                    <a:pt x="77800" y="158318"/>
                  </a:lnTo>
                  <a:lnTo>
                    <a:pt x="85115" y="167246"/>
                  </a:lnTo>
                  <a:lnTo>
                    <a:pt x="98361" y="167246"/>
                  </a:lnTo>
                  <a:lnTo>
                    <a:pt x="103657" y="167246"/>
                  </a:lnTo>
                  <a:lnTo>
                    <a:pt x="114249" y="164363"/>
                  </a:lnTo>
                  <a:lnTo>
                    <a:pt x="118173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3" name="object 10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678798" y="4462519"/>
            <a:ext cx="124394" cy="125315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479882" y="4385924"/>
            <a:ext cx="100667" cy="198224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7911806" y="4382585"/>
            <a:ext cx="441325" cy="205740"/>
            <a:chOff x="7911806" y="4382585"/>
            <a:chExt cx="441325" cy="205740"/>
          </a:xfrm>
        </p:grpSpPr>
        <p:sp>
          <p:nvSpPr>
            <p:cNvPr id="106" name="object 106"/>
            <p:cNvSpPr/>
            <p:nvPr/>
          </p:nvSpPr>
          <p:spPr>
            <a:xfrm>
              <a:off x="7911806" y="4386040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69166" y="4462519"/>
              <a:ext cx="123241" cy="12531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22677" y="4462519"/>
              <a:ext cx="124394" cy="125315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86003" y="4382585"/>
              <a:ext cx="66689" cy="201564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8438040" y="4462519"/>
            <a:ext cx="200660" cy="125730"/>
            <a:chOff x="8438040" y="4462519"/>
            <a:chExt cx="200660" cy="125730"/>
          </a:xfrm>
        </p:grpSpPr>
        <p:pic>
          <p:nvPicPr>
            <p:cNvPr id="111" name="object 11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438040" y="4462519"/>
              <a:ext cx="71871" cy="121630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38592" y="4466205"/>
              <a:ext cx="99745" cy="121629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8685676" y="4386040"/>
            <a:ext cx="350520" cy="201930"/>
            <a:chOff x="8685676" y="4386040"/>
            <a:chExt cx="350520" cy="201930"/>
          </a:xfrm>
        </p:grpSpPr>
        <p:pic>
          <p:nvPicPr>
            <p:cNvPr id="114" name="object 11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685676" y="4386040"/>
              <a:ext cx="124386" cy="20179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51075" y="4386040"/>
              <a:ext cx="124386" cy="201794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9013823" y="442059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7" name="object 117"/>
          <p:cNvGrpSpPr/>
          <p:nvPr/>
        </p:nvGrpSpPr>
        <p:grpSpPr>
          <a:xfrm>
            <a:off x="9082816" y="4462519"/>
            <a:ext cx="264160" cy="185420"/>
            <a:chOff x="9082816" y="4462519"/>
            <a:chExt cx="264160" cy="185420"/>
          </a:xfrm>
        </p:grpSpPr>
        <p:pic>
          <p:nvPicPr>
            <p:cNvPr id="118" name="object 11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082816" y="4462519"/>
              <a:ext cx="100666" cy="12163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222299" y="4462519"/>
              <a:ext cx="124624" cy="184978"/>
            </a:xfrm>
            <a:prstGeom prst="rect">
              <a:avLst/>
            </a:prstGeom>
          </p:spPr>
        </p:pic>
      </p:grpSp>
      <p:sp>
        <p:nvSpPr>
          <p:cNvPr id="120" name="object 120"/>
          <p:cNvSpPr/>
          <p:nvPr/>
        </p:nvSpPr>
        <p:spPr>
          <a:xfrm>
            <a:off x="9406125" y="4564223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object 12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965689" y="4728686"/>
            <a:ext cx="274703" cy="194217"/>
          </a:xfrm>
          <a:prstGeom prst="rect">
            <a:avLst/>
          </a:prstGeom>
        </p:spPr>
      </p:pic>
      <p:grpSp>
        <p:nvGrpSpPr>
          <p:cNvPr id="122" name="object 122"/>
          <p:cNvGrpSpPr/>
          <p:nvPr/>
        </p:nvGrpSpPr>
        <p:grpSpPr>
          <a:xfrm>
            <a:off x="3340139" y="4797587"/>
            <a:ext cx="345440" cy="125730"/>
            <a:chOff x="3340139" y="4797587"/>
            <a:chExt cx="345440" cy="125730"/>
          </a:xfrm>
        </p:grpSpPr>
        <p:pic>
          <p:nvPicPr>
            <p:cNvPr id="123" name="object 12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340139" y="4797587"/>
              <a:ext cx="181407" cy="12163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60708" y="4797587"/>
              <a:ext cx="124393" cy="125315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>
            <a:off x="3734514" y="4721109"/>
            <a:ext cx="236220" cy="201930"/>
            <a:chOff x="3734514" y="4721109"/>
            <a:chExt cx="236220" cy="201930"/>
          </a:xfrm>
        </p:grpSpPr>
        <p:pic>
          <p:nvPicPr>
            <p:cNvPr id="126" name="object 12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34514" y="4721109"/>
              <a:ext cx="88688" cy="198108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46930" y="4797587"/>
              <a:ext cx="123242" cy="125315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60357" y="4797587"/>
            <a:ext cx="124394" cy="125315"/>
          </a:xfrm>
          <a:prstGeom prst="rect">
            <a:avLst/>
          </a:prstGeom>
        </p:spPr>
      </p:pic>
      <p:grpSp>
        <p:nvGrpSpPr>
          <p:cNvPr id="129" name="object 129"/>
          <p:cNvGrpSpPr/>
          <p:nvPr/>
        </p:nvGrpSpPr>
        <p:grpSpPr>
          <a:xfrm>
            <a:off x="4293366" y="4797587"/>
            <a:ext cx="200660" cy="125730"/>
            <a:chOff x="4293366" y="4797587"/>
            <a:chExt cx="200660" cy="125730"/>
          </a:xfrm>
        </p:grpSpPr>
        <p:pic>
          <p:nvPicPr>
            <p:cNvPr id="130" name="object 13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293366" y="4797587"/>
              <a:ext cx="71872" cy="12163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93918" y="4801274"/>
              <a:ext cx="99745" cy="121629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4541003" y="4721109"/>
            <a:ext cx="350520" cy="201930"/>
            <a:chOff x="4541003" y="4721109"/>
            <a:chExt cx="350520" cy="201930"/>
          </a:xfrm>
        </p:grpSpPr>
        <p:pic>
          <p:nvPicPr>
            <p:cNvPr id="133" name="object 13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541003" y="4721109"/>
              <a:ext cx="124386" cy="201794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706401" y="4721109"/>
              <a:ext cx="124386" cy="20179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4869150" y="475566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4938142" y="4797587"/>
            <a:ext cx="264160" cy="185420"/>
            <a:chOff x="4938142" y="4797587"/>
            <a:chExt cx="264160" cy="185420"/>
          </a:xfrm>
        </p:grpSpPr>
        <p:pic>
          <p:nvPicPr>
            <p:cNvPr id="137" name="object 1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38142" y="4797587"/>
              <a:ext cx="100667" cy="12163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077625" y="4797587"/>
              <a:ext cx="124624" cy="184978"/>
            </a:xfrm>
            <a:prstGeom prst="rect">
              <a:avLst/>
            </a:prstGeom>
          </p:spPr>
        </p:pic>
      </p:grpSp>
      <p:sp>
        <p:nvSpPr>
          <p:cNvPr id="139" name="object 139"/>
          <p:cNvSpPr/>
          <p:nvPr/>
        </p:nvSpPr>
        <p:spPr>
          <a:xfrm>
            <a:off x="5260162" y="4899291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4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0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0" name="object 140"/>
          <p:cNvGrpSpPr/>
          <p:nvPr/>
        </p:nvGrpSpPr>
        <p:grpSpPr>
          <a:xfrm>
            <a:off x="5397687" y="4721109"/>
            <a:ext cx="643255" cy="258445"/>
            <a:chOff x="5397687" y="4721109"/>
            <a:chExt cx="643255" cy="258445"/>
          </a:xfrm>
        </p:grpSpPr>
        <p:pic>
          <p:nvPicPr>
            <p:cNvPr id="141" name="object 14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397687" y="4797587"/>
              <a:ext cx="124386" cy="181523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5563084" y="472110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21020" y="4797587"/>
              <a:ext cx="124394" cy="12531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785727" y="4797587"/>
              <a:ext cx="104122" cy="12531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917377" y="4797587"/>
              <a:ext cx="123242" cy="125315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6128732" y="4720993"/>
            <a:ext cx="359410" cy="201930"/>
            <a:chOff x="6128732" y="4720993"/>
            <a:chExt cx="359410" cy="201930"/>
          </a:xfrm>
        </p:grpSpPr>
        <p:sp>
          <p:nvSpPr>
            <p:cNvPr id="147" name="object 147"/>
            <p:cNvSpPr/>
            <p:nvPr/>
          </p:nvSpPr>
          <p:spPr>
            <a:xfrm>
              <a:off x="6128732" y="475716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225138" y="4720993"/>
              <a:ext cx="100667" cy="19822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64275" y="4797587"/>
              <a:ext cx="123241" cy="125315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6586111" y="4717653"/>
            <a:ext cx="441959" cy="205740"/>
            <a:chOff x="6586111" y="4717653"/>
            <a:chExt cx="441959" cy="205740"/>
          </a:xfrm>
        </p:grpSpPr>
        <p:sp>
          <p:nvSpPr>
            <p:cNvPr id="151" name="object 151"/>
            <p:cNvSpPr/>
            <p:nvPr/>
          </p:nvSpPr>
          <p:spPr>
            <a:xfrm>
              <a:off x="6586111" y="472110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643470" y="4797587"/>
              <a:ext cx="123241" cy="12531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97442" y="4797587"/>
              <a:ext cx="124394" cy="12531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960768" y="4717653"/>
              <a:ext cx="66688" cy="201564"/>
            </a:xfrm>
            <a:prstGeom prst="rect">
              <a:avLst/>
            </a:prstGeom>
          </p:spPr>
        </p:pic>
      </p:grpSp>
      <p:grpSp>
        <p:nvGrpSpPr>
          <p:cNvPr id="155" name="object 155"/>
          <p:cNvGrpSpPr/>
          <p:nvPr/>
        </p:nvGrpSpPr>
        <p:grpSpPr>
          <a:xfrm>
            <a:off x="7103821" y="4797587"/>
            <a:ext cx="271780" cy="125730"/>
            <a:chOff x="7103821" y="4797587"/>
            <a:chExt cx="271780" cy="125730"/>
          </a:xfrm>
        </p:grpSpPr>
        <p:pic>
          <p:nvPicPr>
            <p:cNvPr id="156" name="object 1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3821" y="4797587"/>
              <a:ext cx="130613" cy="125315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274494" y="4797587"/>
              <a:ext cx="100667" cy="121630"/>
            </a:xfrm>
            <a:prstGeom prst="rect">
              <a:avLst/>
            </a:prstGeom>
          </p:spPr>
        </p:pic>
      </p:grpSp>
      <p:grpSp>
        <p:nvGrpSpPr>
          <p:cNvPr id="158" name="object 158"/>
          <p:cNvGrpSpPr/>
          <p:nvPr/>
        </p:nvGrpSpPr>
        <p:grpSpPr>
          <a:xfrm>
            <a:off x="7471336" y="4720993"/>
            <a:ext cx="359410" cy="201930"/>
            <a:chOff x="7471336" y="4720993"/>
            <a:chExt cx="359410" cy="201930"/>
          </a:xfrm>
        </p:grpSpPr>
        <p:sp>
          <p:nvSpPr>
            <p:cNvPr id="159" name="object 159"/>
            <p:cNvSpPr/>
            <p:nvPr/>
          </p:nvSpPr>
          <p:spPr>
            <a:xfrm>
              <a:off x="7471336" y="475716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67742" y="4720993"/>
              <a:ext cx="100667" cy="19822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06879" y="4797587"/>
              <a:ext cx="123241" cy="125315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7928715" y="4720993"/>
            <a:ext cx="1050290" cy="201930"/>
            <a:chOff x="7928715" y="4720993"/>
            <a:chExt cx="1050290" cy="201930"/>
          </a:xfrm>
        </p:grpSpPr>
        <p:pic>
          <p:nvPicPr>
            <p:cNvPr id="163" name="object 16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28715" y="4721108"/>
              <a:ext cx="124386" cy="20179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85705" y="4797587"/>
              <a:ext cx="124394" cy="125315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250412" y="4797587"/>
              <a:ext cx="104122" cy="125315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391507" y="4721108"/>
              <a:ext cx="88688" cy="198108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05881" y="4797703"/>
              <a:ext cx="86729" cy="125200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8629814" y="475566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690398" y="4720993"/>
              <a:ext cx="124394" cy="201910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5221" y="4797587"/>
              <a:ext cx="123242" cy="125315"/>
            </a:xfrm>
            <a:prstGeom prst="rect">
              <a:avLst/>
            </a:prstGeom>
          </p:spPr>
        </p:pic>
      </p:grpSp>
      <p:grpSp>
        <p:nvGrpSpPr>
          <p:cNvPr id="171" name="object 171"/>
          <p:cNvGrpSpPr/>
          <p:nvPr/>
        </p:nvGrpSpPr>
        <p:grpSpPr>
          <a:xfrm>
            <a:off x="9068073" y="4717653"/>
            <a:ext cx="227329" cy="205740"/>
            <a:chOff x="9068073" y="4717653"/>
            <a:chExt cx="227329" cy="205740"/>
          </a:xfrm>
        </p:grpSpPr>
        <p:pic>
          <p:nvPicPr>
            <p:cNvPr id="172" name="object 1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68073" y="4797587"/>
              <a:ext cx="130613" cy="12531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228634" y="4717653"/>
              <a:ext cx="66689" cy="201564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9370190" y="4720993"/>
            <a:ext cx="359410" cy="201930"/>
            <a:chOff x="9370190" y="4720993"/>
            <a:chExt cx="359410" cy="201930"/>
          </a:xfrm>
        </p:grpSpPr>
        <p:sp>
          <p:nvSpPr>
            <p:cNvPr id="175" name="object 175"/>
            <p:cNvSpPr/>
            <p:nvPr/>
          </p:nvSpPr>
          <p:spPr>
            <a:xfrm>
              <a:off x="9370190" y="475716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66595" y="4720993"/>
              <a:ext cx="100667" cy="198224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05733" y="4797587"/>
              <a:ext cx="123241" cy="125315"/>
            </a:xfrm>
            <a:prstGeom prst="rect">
              <a:avLst/>
            </a:prstGeom>
          </p:spPr>
        </p:pic>
      </p:grpSp>
      <p:grpSp>
        <p:nvGrpSpPr>
          <p:cNvPr id="178" name="object 178"/>
          <p:cNvGrpSpPr/>
          <p:nvPr/>
        </p:nvGrpSpPr>
        <p:grpSpPr>
          <a:xfrm>
            <a:off x="2977553" y="5132656"/>
            <a:ext cx="281940" cy="181610"/>
            <a:chOff x="2977553" y="5132656"/>
            <a:chExt cx="281940" cy="181610"/>
          </a:xfrm>
        </p:grpSpPr>
        <p:pic>
          <p:nvPicPr>
            <p:cNvPr id="179" name="object 1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977553" y="5132656"/>
              <a:ext cx="124386" cy="181523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134543" y="5132656"/>
              <a:ext cx="124394" cy="125315"/>
            </a:xfrm>
            <a:prstGeom prst="rect">
              <a:avLst/>
            </a:prstGeom>
          </p:spPr>
        </p:pic>
      </p:grpSp>
      <p:pic>
        <p:nvPicPr>
          <p:cNvPr id="181" name="object 18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308349" y="5132656"/>
            <a:ext cx="124386" cy="181523"/>
          </a:xfrm>
          <a:prstGeom prst="rect">
            <a:avLst/>
          </a:prstGeom>
        </p:spPr>
      </p:pic>
      <p:grpSp>
        <p:nvGrpSpPr>
          <p:cNvPr id="182" name="object 182"/>
          <p:cNvGrpSpPr/>
          <p:nvPr/>
        </p:nvGrpSpPr>
        <p:grpSpPr>
          <a:xfrm>
            <a:off x="3464763" y="5132656"/>
            <a:ext cx="283845" cy="125730"/>
            <a:chOff x="3464763" y="5132656"/>
            <a:chExt cx="283845" cy="125730"/>
          </a:xfrm>
        </p:grpSpPr>
        <p:pic>
          <p:nvPicPr>
            <p:cNvPr id="183" name="object 18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27397" y="5132656"/>
              <a:ext cx="71871" cy="121630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464763" y="5132656"/>
              <a:ext cx="123242" cy="125315"/>
            </a:xfrm>
            <a:prstGeom prst="rect">
              <a:avLst/>
            </a:prstGeom>
          </p:spPr>
        </p:pic>
        <p:sp>
          <p:nvSpPr>
            <p:cNvPr id="185" name="object 185"/>
            <p:cNvSpPr/>
            <p:nvPr/>
          </p:nvSpPr>
          <p:spPr>
            <a:xfrm>
              <a:off x="3724954" y="5234359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6" name="object 186"/>
          <p:cNvGrpSpPr/>
          <p:nvPr/>
        </p:nvGrpSpPr>
        <p:grpSpPr>
          <a:xfrm>
            <a:off x="3841746" y="5056061"/>
            <a:ext cx="573405" cy="201930"/>
            <a:chOff x="3841746" y="5056061"/>
            <a:chExt cx="573405" cy="201930"/>
          </a:xfrm>
        </p:grpSpPr>
        <p:sp>
          <p:nvSpPr>
            <p:cNvPr id="187" name="object 187"/>
            <p:cNvSpPr/>
            <p:nvPr/>
          </p:nvSpPr>
          <p:spPr>
            <a:xfrm>
              <a:off x="3841737" y="5063965"/>
              <a:ext cx="133985" cy="190500"/>
            </a:xfrm>
            <a:custGeom>
              <a:avLst/>
              <a:gdLst/>
              <a:ahLst/>
              <a:cxnLst/>
              <a:rect l="l" t="t" r="r" b="b"/>
              <a:pathLst>
                <a:path w="133985" h="190500">
                  <a:moveTo>
                    <a:pt x="133616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57937" y="16510"/>
                  </a:lnTo>
                  <a:lnTo>
                    <a:pt x="57937" y="190500"/>
                  </a:lnTo>
                  <a:lnTo>
                    <a:pt x="75450" y="190500"/>
                  </a:lnTo>
                  <a:lnTo>
                    <a:pt x="75450" y="16510"/>
                  </a:lnTo>
                  <a:lnTo>
                    <a:pt x="133616" y="16510"/>
                  </a:lnTo>
                  <a:lnTo>
                    <a:pt x="1336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12788" y="5056061"/>
              <a:ext cx="100666" cy="19822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151925" y="5132656"/>
              <a:ext cx="123242" cy="125315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14190" y="5132656"/>
              <a:ext cx="100667" cy="121630"/>
            </a:xfrm>
            <a:prstGeom prst="rect">
              <a:avLst/>
            </a:prstGeom>
          </p:spPr>
        </p:pic>
      </p:grpSp>
      <p:grpSp>
        <p:nvGrpSpPr>
          <p:cNvPr id="191" name="object 191"/>
          <p:cNvGrpSpPr/>
          <p:nvPr/>
        </p:nvGrpSpPr>
        <p:grpSpPr>
          <a:xfrm>
            <a:off x="4521514" y="5132656"/>
            <a:ext cx="200660" cy="125730"/>
            <a:chOff x="4521514" y="5132656"/>
            <a:chExt cx="200660" cy="125730"/>
          </a:xfrm>
        </p:grpSpPr>
        <p:pic>
          <p:nvPicPr>
            <p:cNvPr id="192" name="object 19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521514" y="5132656"/>
              <a:ext cx="71871" cy="121630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622066" y="5136342"/>
              <a:ext cx="99745" cy="121629"/>
            </a:xfrm>
            <a:prstGeom prst="rect">
              <a:avLst/>
            </a:prstGeom>
          </p:spPr>
        </p:pic>
      </p:grpSp>
      <p:pic>
        <p:nvPicPr>
          <p:cNvPr id="194" name="object 19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769151" y="5056177"/>
            <a:ext cx="124386" cy="201794"/>
          </a:xfrm>
          <a:prstGeom prst="rect">
            <a:avLst/>
          </a:prstGeom>
        </p:spPr>
      </p:pic>
      <p:grpSp>
        <p:nvGrpSpPr>
          <p:cNvPr id="195" name="object 195"/>
          <p:cNvGrpSpPr/>
          <p:nvPr/>
        </p:nvGrpSpPr>
        <p:grpSpPr>
          <a:xfrm>
            <a:off x="4983270" y="5056061"/>
            <a:ext cx="359410" cy="201930"/>
            <a:chOff x="4983270" y="5056061"/>
            <a:chExt cx="359410" cy="201930"/>
          </a:xfrm>
        </p:grpSpPr>
        <p:sp>
          <p:nvSpPr>
            <p:cNvPr id="196" name="object 196"/>
            <p:cNvSpPr/>
            <p:nvPr/>
          </p:nvSpPr>
          <p:spPr>
            <a:xfrm>
              <a:off x="4983270" y="509222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79675" y="5056061"/>
              <a:ext cx="100666" cy="19822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218812" y="5132656"/>
              <a:ext cx="123242" cy="125315"/>
            </a:xfrm>
            <a:prstGeom prst="rect">
              <a:avLst/>
            </a:prstGeom>
          </p:spPr>
        </p:pic>
      </p:grpSp>
      <p:grpSp>
        <p:nvGrpSpPr>
          <p:cNvPr id="199" name="object 199"/>
          <p:cNvGrpSpPr/>
          <p:nvPr/>
        </p:nvGrpSpPr>
        <p:grpSpPr>
          <a:xfrm>
            <a:off x="5428094" y="5056061"/>
            <a:ext cx="473075" cy="201930"/>
            <a:chOff x="5428094" y="5056061"/>
            <a:chExt cx="473075" cy="201930"/>
          </a:xfrm>
        </p:grpSpPr>
        <p:pic>
          <p:nvPicPr>
            <p:cNvPr id="200" name="object 20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428094" y="5132771"/>
              <a:ext cx="86730" cy="125200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5552027" y="509073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612612" y="5056061"/>
              <a:ext cx="124394" cy="201910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77434" y="5132656"/>
              <a:ext cx="123242" cy="125315"/>
            </a:xfrm>
            <a:prstGeom prst="rect">
              <a:avLst/>
            </a:prstGeom>
          </p:spPr>
        </p:pic>
      </p:grpSp>
      <p:pic>
        <p:nvPicPr>
          <p:cNvPr id="204" name="object 20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5990286" y="5132656"/>
            <a:ext cx="130613" cy="125315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295375" y="5132656"/>
            <a:ext cx="124394" cy="125315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51745" y="5052721"/>
            <a:ext cx="66689" cy="201564"/>
          </a:xfrm>
          <a:prstGeom prst="rect">
            <a:avLst/>
          </a:prstGeom>
        </p:spPr>
      </p:pic>
      <p:grpSp>
        <p:nvGrpSpPr>
          <p:cNvPr id="207" name="object 207"/>
          <p:cNvGrpSpPr/>
          <p:nvPr/>
        </p:nvGrpSpPr>
        <p:grpSpPr>
          <a:xfrm>
            <a:off x="6528383" y="5056061"/>
            <a:ext cx="808990" cy="258445"/>
            <a:chOff x="6528383" y="5056061"/>
            <a:chExt cx="808990" cy="258445"/>
          </a:xfrm>
        </p:grpSpPr>
        <p:pic>
          <p:nvPicPr>
            <p:cNvPr id="208" name="object 2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528383" y="5132656"/>
              <a:ext cx="124386" cy="181523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684797" y="5132656"/>
              <a:ext cx="123242" cy="125315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838447" y="5132656"/>
              <a:ext cx="123241" cy="125315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7001081" y="505617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058440" y="5132656"/>
              <a:ext cx="123241" cy="12531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212666" y="5056061"/>
              <a:ext cx="124393" cy="201910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7436575" y="5132656"/>
            <a:ext cx="358140" cy="125730"/>
            <a:chOff x="7436575" y="5132656"/>
            <a:chExt cx="358140" cy="125730"/>
          </a:xfrm>
        </p:grpSpPr>
        <p:pic>
          <p:nvPicPr>
            <p:cNvPr id="215" name="object 21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36575" y="5132656"/>
              <a:ext cx="104122" cy="125315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577210" y="5132656"/>
              <a:ext cx="71871" cy="121630"/>
            </a:xfrm>
            <a:prstGeom prst="rect">
              <a:avLst/>
            </a:prstGeom>
          </p:spPr>
        </p:pic>
        <p:pic>
          <p:nvPicPr>
            <p:cNvPr id="217" name="object 21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669814" y="5132656"/>
              <a:ext cx="124394" cy="125315"/>
            </a:xfrm>
            <a:prstGeom prst="rect">
              <a:avLst/>
            </a:prstGeom>
          </p:spPr>
        </p:pic>
      </p:grpSp>
      <p:grpSp>
        <p:nvGrpSpPr>
          <p:cNvPr id="218" name="object 218"/>
          <p:cNvGrpSpPr/>
          <p:nvPr/>
        </p:nvGrpSpPr>
        <p:grpSpPr>
          <a:xfrm>
            <a:off x="7825307" y="5132656"/>
            <a:ext cx="280670" cy="181610"/>
            <a:chOff x="7825307" y="5132656"/>
            <a:chExt cx="280670" cy="181610"/>
          </a:xfrm>
        </p:grpSpPr>
        <p:pic>
          <p:nvPicPr>
            <p:cNvPr id="219" name="object 2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75041" y="5132656"/>
              <a:ext cx="130613" cy="125315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825307" y="5136342"/>
              <a:ext cx="127043" cy="177836"/>
            </a:xfrm>
            <a:prstGeom prst="rect">
              <a:avLst/>
            </a:prstGeom>
          </p:spPr>
        </p:pic>
      </p:grpSp>
      <p:pic>
        <p:nvPicPr>
          <p:cNvPr id="221" name="object 221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8344076" y="5132656"/>
            <a:ext cx="130613" cy="125315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45736" y="5132656"/>
            <a:ext cx="100667" cy="121630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8514773" y="5132656"/>
            <a:ext cx="100667" cy="121630"/>
          </a:xfrm>
          <a:prstGeom prst="rect">
            <a:avLst/>
          </a:prstGeom>
        </p:spPr>
      </p:pic>
      <p:grpSp>
        <p:nvGrpSpPr>
          <p:cNvPr id="224" name="object 224"/>
          <p:cNvGrpSpPr/>
          <p:nvPr/>
        </p:nvGrpSpPr>
        <p:grpSpPr>
          <a:xfrm>
            <a:off x="8711615" y="5056061"/>
            <a:ext cx="359410" cy="201930"/>
            <a:chOff x="8711615" y="5056061"/>
            <a:chExt cx="359410" cy="201930"/>
          </a:xfrm>
        </p:grpSpPr>
        <p:sp>
          <p:nvSpPr>
            <p:cNvPr id="225" name="object 225"/>
            <p:cNvSpPr/>
            <p:nvPr/>
          </p:nvSpPr>
          <p:spPr>
            <a:xfrm>
              <a:off x="8711615" y="509222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808020" y="5056061"/>
              <a:ext cx="100667" cy="19822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947158" y="5132656"/>
              <a:ext cx="123241" cy="125315"/>
            </a:xfrm>
            <a:prstGeom prst="rect">
              <a:avLst/>
            </a:prstGeom>
          </p:spPr>
        </p:pic>
      </p:grpSp>
      <p:sp>
        <p:nvSpPr>
          <p:cNvPr id="228" name="object 228"/>
          <p:cNvSpPr/>
          <p:nvPr/>
        </p:nvSpPr>
        <p:spPr>
          <a:xfrm>
            <a:off x="9158513" y="5092228"/>
            <a:ext cx="59690" cy="166370"/>
          </a:xfrm>
          <a:custGeom>
            <a:avLst/>
            <a:gdLst/>
            <a:ahLst/>
            <a:cxnLst/>
            <a:rect l="l" t="t" r="r" b="b"/>
            <a:pathLst>
              <a:path w="59690" h="166370">
                <a:moveTo>
                  <a:pt x="28794" y="0"/>
                </a:moveTo>
                <a:lnTo>
                  <a:pt x="11978" y="0"/>
                </a:lnTo>
                <a:lnTo>
                  <a:pt x="11978" y="44113"/>
                </a:lnTo>
                <a:lnTo>
                  <a:pt x="0" y="44113"/>
                </a:lnTo>
                <a:lnTo>
                  <a:pt x="0" y="56783"/>
                </a:lnTo>
                <a:lnTo>
                  <a:pt x="11978" y="56783"/>
                </a:lnTo>
                <a:lnTo>
                  <a:pt x="11978" y="131650"/>
                </a:lnTo>
                <a:lnTo>
                  <a:pt x="26606" y="165743"/>
                </a:lnTo>
                <a:lnTo>
                  <a:pt x="39851" y="165743"/>
                </a:lnTo>
                <a:lnTo>
                  <a:pt x="45150" y="165743"/>
                </a:lnTo>
                <a:lnTo>
                  <a:pt x="55746" y="162864"/>
                </a:lnTo>
                <a:lnTo>
                  <a:pt x="59663" y="160445"/>
                </a:lnTo>
                <a:lnTo>
                  <a:pt x="55401" y="147084"/>
                </a:lnTo>
                <a:lnTo>
                  <a:pt x="50217" y="150885"/>
                </a:lnTo>
                <a:lnTo>
                  <a:pt x="36396" y="150885"/>
                </a:lnTo>
                <a:lnTo>
                  <a:pt x="28794" y="140519"/>
                </a:lnTo>
                <a:lnTo>
                  <a:pt x="28794" y="56783"/>
                </a:lnTo>
                <a:lnTo>
                  <a:pt x="58165" y="56783"/>
                </a:lnTo>
                <a:lnTo>
                  <a:pt x="58165" y="44113"/>
                </a:lnTo>
                <a:lnTo>
                  <a:pt x="28794" y="44113"/>
                </a:lnTo>
                <a:lnTo>
                  <a:pt x="2879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9" name="object 229"/>
          <p:cNvGrpSpPr/>
          <p:nvPr/>
        </p:nvGrpSpPr>
        <p:grpSpPr>
          <a:xfrm>
            <a:off x="9245934" y="5132656"/>
            <a:ext cx="295275" cy="181610"/>
            <a:chOff x="9245934" y="5132656"/>
            <a:chExt cx="295275" cy="181610"/>
          </a:xfrm>
        </p:grpSpPr>
        <p:pic>
          <p:nvPicPr>
            <p:cNvPr id="230" name="object 23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16630" y="5132656"/>
              <a:ext cx="124386" cy="181523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245934" y="5132656"/>
              <a:ext cx="130613" cy="125315"/>
            </a:xfrm>
            <a:prstGeom prst="rect">
              <a:avLst/>
            </a:prstGeom>
          </p:spPr>
        </p:pic>
      </p:grpSp>
      <p:grpSp>
        <p:nvGrpSpPr>
          <p:cNvPr id="232" name="object 232"/>
          <p:cNvGrpSpPr/>
          <p:nvPr/>
        </p:nvGrpSpPr>
        <p:grpSpPr>
          <a:xfrm>
            <a:off x="9632246" y="5052721"/>
            <a:ext cx="227329" cy="205740"/>
            <a:chOff x="9632246" y="5052721"/>
            <a:chExt cx="227329" cy="205740"/>
          </a:xfrm>
        </p:grpSpPr>
        <p:pic>
          <p:nvPicPr>
            <p:cNvPr id="233" name="object 23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632246" y="5132656"/>
              <a:ext cx="130613" cy="125315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92807" y="5052721"/>
              <a:ext cx="66689" cy="201564"/>
            </a:xfrm>
            <a:prstGeom prst="rect">
              <a:avLst/>
            </a:prstGeom>
          </p:spPr>
        </p:pic>
      </p:grpSp>
      <p:grpSp>
        <p:nvGrpSpPr>
          <p:cNvPr id="235" name="object 235"/>
          <p:cNvGrpSpPr/>
          <p:nvPr/>
        </p:nvGrpSpPr>
        <p:grpSpPr>
          <a:xfrm>
            <a:off x="2967072" y="5391130"/>
            <a:ext cx="359410" cy="201930"/>
            <a:chOff x="2967072" y="5391130"/>
            <a:chExt cx="359410" cy="201930"/>
          </a:xfrm>
        </p:grpSpPr>
        <p:sp>
          <p:nvSpPr>
            <p:cNvPr id="236" name="object 236"/>
            <p:cNvSpPr/>
            <p:nvPr/>
          </p:nvSpPr>
          <p:spPr>
            <a:xfrm>
              <a:off x="2967072" y="54272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" name="object 2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63477" y="5391130"/>
              <a:ext cx="100666" cy="198224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02614" y="5467724"/>
              <a:ext cx="123242" cy="125315"/>
            </a:xfrm>
            <a:prstGeom prst="rect">
              <a:avLst/>
            </a:prstGeom>
          </p:spPr>
        </p:pic>
      </p:grpSp>
      <p:grpSp>
        <p:nvGrpSpPr>
          <p:cNvPr id="239" name="object 239"/>
          <p:cNvGrpSpPr/>
          <p:nvPr/>
        </p:nvGrpSpPr>
        <p:grpSpPr>
          <a:xfrm>
            <a:off x="3424450" y="5467724"/>
            <a:ext cx="281940" cy="181610"/>
            <a:chOff x="3424450" y="5467724"/>
            <a:chExt cx="281940" cy="181610"/>
          </a:xfrm>
        </p:grpSpPr>
        <p:pic>
          <p:nvPicPr>
            <p:cNvPr id="240" name="object 24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424450" y="5467724"/>
              <a:ext cx="124385" cy="181523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81440" y="5467724"/>
              <a:ext cx="124394" cy="125315"/>
            </a:xfrm>
            <a:prstGeom prst="rect">
              <a:avLst/>
            </a:prstGeom>
          </p:spPr>
        </p:pic>
      </p:grpSp>
      <p:grpSp>
        <p:nvGrpSpPr>
          <p:cNvPr id="242" name="object 242"/>
          <p:cNvGrpSpPr/>
          <p:nvPr/>
        </p:nvGrpSpPr>
        <p:grpSpPr>
          <a:xfrm>
            <a:off x="3755246" y="5467724"/>
            <a:ext cx="391160" cy="181610"/>
            <a:chOff x="3755246" y="5467724"/>
            <a:chExt cx="391160" cy="181610"/>
          </a:xfrm>
        </p:grpSpPr>
        <p:pic>
          <p:nvPicPr>
            <p:cNvPr id="243" name="object 24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55246" y="5467724"/>
              <a:ext cx="124386" cy="181523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11661" y="5467724"/>
              <a:ext cx="123242" cy="125315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074294" y="5467724"/>
              <a:ext cx="71872" cy="121630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4225756" y="5427297"/>
            <a:ext cx="218440" cy="166370"/>
            <a:chOff x="4225756" y="5427297"/>
            <a:chExt cx="218440" cy="166370"/>
          </a:xfrm>
        </p:grpSpPr>
        <p:sp>
          <p:nvSpPr>
            <p:cNvPr id="247" name="object 247"/>
            <p:cNvSpPr/>
            <p:nvPr/>
          </p:nvSpPr>
          <p:spPr>
            <a:xfrm>
              <a:off x="4225756" y="54272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13177" y="5467724"/>
              <a:ext cx="130613" cy="125315"/>
            </a:xfrm>
            <a:prstGeom prst="rect">
              <a:avLst/>
            </a:prstGeom>
          </p:spPr>
        </p:pic>
      </p:grpSp>
      <p:grpSp>
        <p:nvGrpSpPr>
          <p:cNvPr id="249" name="object 249"/>
          <p:cNvGrpSpPr/>
          <p:nvPr/>
        </p:nvGrpSpPr>
        <p:grpSpPr>
          <a:xfrm>
            <a:off x="4543537" y="5467724"/>
            <a:ext cx="662940" cy="125730"/>
            <a:chOff x="4543537" y="5467724"/>
            <a:chExt cx="662940" cy="125730"/>
          </a:xfrm>
        </p:grpSpPr>
        <p:pic>
          <p:nvPicPr>
            <p:cNvPr id="250" name="object 2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43537" y="5467724"/>
              <a:ext cx="71872" cy="121630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36141" y="5467724"/>
              <a:ext cx="123242" cy="12531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780346" y="5471411"/>
              <a:ext cx="125661" cy="117943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28352" y="5467724"/>
              <a:ext cx="123242" cy="125315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81541" y="5467724"/>
              <a:ext cx="124394" cy="125315"/>
            </a:xfrm>
            <a:prstGeom prst="rect">
              <a:avLst/>
            </a:prstGeom>
          </p:spPr>
        </p:pic>
      </p:grpSp>
      <p:sp>
        <p:nvSpPr>
          <p:cNvPr id="255" name="object 255"/>
          <p:cNvSpPr/>
          <p:nvPr/>
        </p:nvSpPr>
        <p:spPr>
          <a:xfrm>
            <a:off x="5255347" y="539124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6" name="object 256"/>
          <p:cNvGrpSpPr/>
          <p:nvPr/>
        </p:nvGrpSpPr>
        <p:grpSpPr>
          <a:xfrm>
            <a:off x="5370412" y="5391130"/>
            <a:ext cx="359410" cy="201930"/>
            <a:chOff x="5370412" y="5391130"/>
            <a:chExt cx="359410" cy="201930"/>
          </a:xfrm>
        </p:grpSpPr>
        <p:sp>
          <p:nvSpPr>
            <p:cNvPr id="257" name="object 257"/>
            <p:cNvSpPr/>
            <p:nvPr/>
          </p:nvSpPr>
          <p:spPr>
            <a:xfrm>
              <a:off x="5370412" y="54272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" name="object 2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66817" y="5391130"/>
              <a:ext cx="100667" cy="198224"/>
            </a:xfrm>
            <a:prstGeom prst="rect">
              <a:avLst/>
            </a:prstGeom>
          </p:spPr>
        </p:pic>
        <p:pic>
          <p:nvPicPr>
            <p:cNvPr id="259" name="object 2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05955" y="5467724"/>
              <a:ext cx="123242" cy="125315"/>
            </a:xfrm>
            <a:prstGeom prst="rect">
              <a:avLst/>
            </a:prstGeom>
          </p:spPr>
        </p:pic>
      </p:grpSp>
      <p:grpSp>
        <p:nvGrpSpPr>
          <p:cNvPr id="260" name="object 260"/>
          <p:cNvGrpSpPr/>
          <p:nvPr/>
        </p:nvGrpSpPr>
        <p:grpSpPr>
          <a:xfrm>
            <a:off x="5827790" y="5387790"/>
            <a:ext cx="441325" cy="205740"/>
            <a:chOff x="5827790" y="5387790"/>
            <a:chExt cx="441325" cy="205740"/>
          </a:xfrm>
        </p:grpSpPr>
        <p:sp>
          <p:nvSpPr>
            <p:cNvPr id="261" name="object 261"/>
            <p:cNvSpPr/>
            <p:nvPr/>
          </p:nvSpPr>
          <p:spPr>
            <a:xfrm>
              <a:off x="5827790" y="539124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2" name="object 26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85150" y="5467724"/>
              <a:ext cx="123241" cy="125315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6038777" y="5467724"/>
              <a:ext cx="124394" cy="125315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202101" y="5387790"/>
              <a:ext cx="66689" cy="201564"/>
            </a:xfrm>
            <a:prstGeom prst="rect">
              <a:avLst/>
            </a:prstGeom>
          </p:spPr>
        </p:pic>
      </p:grpSp>
      <p:grpSp>
        <p:nvGrpSpPr>
          <p:cNvPr id="265" name="object 265"/>
          <p:cNvGrpSpPr/>
          <p:nvPr/>
        </p:nvGrpSpPr>
        <p:grpSpPr>
          <a:xfrm>
            <a:off x="6354139" y="5425799"/>
            <a:ext cx="287655" cy="223520"/>
            <a:chOff x="6354139" y="5425799"/>
            <a:chExt cx="287655" cy="223520"/>
          </a:xfrm>
        </p:grpSpPr>
        <p:pic>
          <p:nvPicPr>
            <p:cNvPr id="266" name="object 26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354139" y="5467724"/>
              <a:ext cx="124386" cy="181523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519537" y="5467724"/>
              <a:ext cx="71871" cy="121630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6619628" y="5425799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9" name="object 269"/>
          <p:cNvGrpSpPr/>
          <p:nvPr/>
        </p:nvGrpSpPr>
        <p:grpSpPr>
          <a:xfrm>
            <a:off x="6688621" y="5391245"/>
            <a:ext cx="262890" cy="201930"/>
            <a:chOff x="6688621" y="5391245"/>
            <a:chExt cx="262890" cy="201930"/>
          </a:xfrm>
        </p:grpSpPr>
        <p:pic>
          <p:nvPicPr>
            <p:cNvPr id="270" name="object 2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88621" y="5467724"/>
              <a:ext cx="100667" cy="121630"/>
            </a:xfrm>
            <a:prstGeom prst="rect">
              <a:avLst/>
            </a:prstGeom>
          </p:spPr>
        </p:pic>
        <p:sp>
          <p:nvSpPr>
            <p:cNvPr id="271" name="object 271"/>
            <p:cNvSpPr/>
            <p:nvPr/>
          </p:nvSpPr>
          <p:spPr>
            <a:xfrm>
              <a:off x="6825221" y="5391257"/>
              <a:ext cx="125730" cy="201930"/>
            </a:xfrm>
            <a:custGeom>
              <a:avLst/>
              <a:gdLst/>
              <a:ahLst/>
              <a:cxnLst/>
              <a:rect l="l" t="t" r="r" b="b"/>
              <a:pathLst>
                <a:path w="125729" h="201929">
                  <a:moveTo>
                    <a:pt x="59664" y="196494"/>
                  </a:moveTo>
                  <a:lnTo>
                    <a:pt x="55397" y="183134"/>
                  </a:lnTo>
                  <a:lnTo>
                    <a:pt x="50215" y="186931"/>
                  </a:lnTo>
                  <a:lnTo>
                    <a:pt x="36398" y="186931"/>
                  </a:lnTo>
                  <a:lnTo>
                    <a:pt x="28790" y="176568"/>
                  </a:lnTo>
                  <a:lnTo>
                    <a:pt x="28790" y="92824"/>
                  </a:lnTo>
                  <a:lnTo>
                    <a:pt x="58166" y="92824"/>
                  </a:lnTo>
                  <a:lnTo>
                    <a:pt x="58166" y="80162"/>
                  </a:lnTo>
                  <a:lnTo>
                    <a:pt x="28790" y="80162"/>
                  </a:lnTo>
                  <a:lnTo>
                    <a:pt x="28790" y="36042"/>
                  </a:lnTo>
                  <a:lnTo>
                    <a:pt x="11976" y="36042"/>
                  </a:lnTo>
                  <a:lnTo>
                    <a:pt x="11976" y="80162"/>
                  </a:lnTo>
                  <a:lnTo>
                    <a:pt x="0" y="80162"/>
                  </a:lnTo>
                  <a:lnTo>
                    <a:pt x="0" y="92824"/>
                  </a:lnTo>
                  <a:lnTo>
                    <a:pt x="11976" y="92824"/>
                  </a:lnTo>
                  <a:lnTo>
                    <a:pt x="11976" y="167690"/>
                  </a:lnTo>
                  <a:lnTo>
                    <a:pt x="12090" y="172656"/>
                  </a:lnTo>
                  <a:lnTo>
                    <a:pt x="12890" y="178955"/>
                  </a:lnTo>
                  <a:lnTo>
                    <a:pt x="15062" y="185928"/>
                  </a:lnTo>
                  <a:lnTo>
                    <a:pt x="19291" y="192862"/>
                  </a:lnTo>
                  <a:lnTo>
                    <a:pt x="26606" y="201790"/>
                  </a:lnTo>
                  <a:lnTo>
                    <a:pt x="39852" y="201790"/>
                  </a:lnTo>
                  <a:lnTo>
                    <a:pt x="45148" y="201790"/>
                  </a:lnTo>
                  <a:lnTo>
                    <a:pt x="55740" y="198907"/>
                  </a:lnTo>
                  <a:lnTo>
                    <a:pt x="59664" y="196494"/>
                  </a:lnTo>
                  <a:close/>
                </a:path>
                <a:path w="125729" h="201929">
                  <a:moveTo>
                    <a:pt x="122085" y="0"/>
                  </a:moveTo>
                  <a:lnTo>
                    <a:pt x="105727" y="0"/>
                  </a:lnTo>
                  <a:lnTo>
                    <a:pt x="107340" y="152374"/>
                  </a:lnTo>
                  <a:lnTo>
                    <a:pt x="120472" y="152374"/>
                  </a:lnTo>
                  <a:lnTo>
                    <a:pt x="122085" y="0"/>
                  </a:lnTo>
                  <a:close/>
                </a:path>
                <a:path w="125729" h="201929">
                  <a:moveTo>
                    <a:pt x="125653" y="186702"/>
                  </a:moveTo>
                  <a:lnTo>
                    <a:pt x="122428" y="181406"/>
                  </a:lnTo>
                  <a:lnTo>
                    <a:pt x="117132" y="178181"/>
                  </a:lnTo>
                  <a:lnTo>
                    <a:pt x="110680" y="178181"/>
                  </a:lnTo>
                  <a:lnTo>
                    <a:pt x="105270" y="181406"/>
                  </a:lnTo>
                  <a:lnTo>
                    <a:pt x="102044" y="186702"/>
                  </a:lnTo>
                  <a:lnTo>
                    <a:pt x="102044" y="193154"/>
                  </a:lnTo>
                  <a:lnTo>
                    <a:pt x="105270" y="198564"/>
                  </a:lnTo>
                  <a:lnTo>
                    <a:pt x="110680" y="201790"/>
                  </a:lnTo>
                  <a:lnTo>
                    <a:pt x="117132" y="201790"/>
                  </a:lnTo>
                  <a:lnTo>
                    <a:pt x="122428" y="198564"/>
                  </a:lnTo>
                  <a:lnTo>
                    <a:pt x="125653" y="193154"/>
                  </a:lnTo>
                  <a:lnTo>
                    <a:pt x="125653" y="18670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2" name="object 272"/>
          <p:cNvSpPr/>
          <p:nvPr/>
        </p:nvSpPr>
        <p:spPr>
          <a:xfrm>
            <a:off x="10994452" y="3527145"/>
            <a:ext cx="6953884" cy="6527800"/>
          </a:xfrm>
          <a:custGeom>
            <a:avLst/>
            <a:gdLst/>
            <a:ahLst/>
            <a:cxnLst/>
            <a:rect l="l" t="t" r="r" b="b"/>
            <a:pathLst>
              <a:path w="6953884" h="6527800">
                <a:moveTo>
                  <a:pt x="4250471" y="88900"/>
                </a:moveTo>
                <a:lnTo>
                  <a:pt x="194607" y="88900"/>
                </a:lnTo>
                <a:lnTo>
                  <a:pt x="153109" y="101600"/>
                </a:lnTo>
                <a:lnTo>
                  <a:pt x="109486" y="114300"/>
                </a:lnTo>
                <a:lnTo>
                  <a:pt x="68050" y="139700"/>
                </a:lnTo>
                <a:lnTo>
                  <a:pt x="33115" y="165100"/>
                </a:lnTo>
                <a:lnTo>
                  <a:pt x="8994" y="203200"/>
                </a:lnTo>
                <a:lnTo>
                  <a:pt x="0" y="266700"/>
                </a:lnTo>
                <a:lnTo>
                  <a:pt x="951" y="304800"/>
                </a:lnTo>
                <a:lnTo>
                  <a:pt x="3954" y="355600"/>
                </a:lnTo>
                <a:lnTo>
                  <a:pt x="8099" y="419100"/>
                </a:lnTo>
                <a:lnTo>
                  <a:pt x="12478" y="482600"/>
                </a:lnTo>
                <a:lnTo>
                  <a:pt x="16182" y="520700"/>
                </a:lnTo>
                <a:lnTo>
                  <a:pt x="18302" y="558800"/>
                </a:lnTo>
                <a:lnTo>
                  <a:pt x="52449" y="6451600"/>
                </a:lnTo>
                <a:lnTo>
                  <a:pt x="54947" y="6464300"/>
                </a:lnTo>
                <a:lnTo>
                  <a:pt x="67122" y="6477000"/>
                </a:lnTo>
                <a:lnTo>
                  <a:pt x="96674" y="6489700"/>
                </a:lnTo>
                <a:lnTo>
                  <a:pt x="151302" y="6515100"/>
                </a:lnTo>
                <a:lnTo>
                  <a:pt x="6462504" y="6527800"/>
                </a:lnTo>
                <a:lnTo>
                  <a:pt x="6815006" y="6527800"/>
                </a:lnTo>
                <a:lnTo>
                  <a:pt x="6859500" y="6515100"/>
                </a:lnTo>
                <a:lnTo>
                  <a:pt x="6897667" y="6489700"/>
                </a:lnTo>
                <a:lnTo>
                  <a:pt x="782054" y="6489700"/>
                </a:lnTo>
                <a:lnTo>
                  <a:pt x="730357" y="6477000"/>
                </a:lnTo>
                <a:lnTo>
                  <a:pt x="178065" y="6477000"/>
                </a:lnTo>
                <a:lnTo>
                  <a:pt x="146137" y="6451600"/>
                </a:lnTo>
                <a:lnTo>
                  <a:pt x="131124" y="6413500"/>
                </a:lnTo>
                <a:lnTo>
                  <a:pt x="127462" y="6400800"/>
                </a:lnTo>
                <a:lnTo>
                  <a:pt x="127790" y="6388100"/>
                </a:lnTo>
                <a:lnTo>
                  <a:pt x="128081" y="6375400"/>
                </a:lnTo>
                <a:lnTo>
                  <a:pt x="128337" y="6350000"/>
                </a:lnTo>
                <a:lnTo>
                  <a:pt x="128558" y="6337300"/>
                </a:lnTo>
                <a:lnTo>
                  <a:pt x="128744" y="6311900"/>
                </a:lnTo>
                <a:lnTo>
                  <a:pt x="128897" y="6286500"/>
                </a:lnTo>
                <a:lnTo>
                  <a:pt x="129017" y="6261100"/>
                </a:lnTo>
                <a:lnTo>
                  <a:pt x="129103" y="6223000"/>
                </a:lnTo>
                <a:lnTo>
                  <a:pt x="128993" y="6007100"/>
                </a:lnTo>
                <a:lnTo>
                  <a:pt x="128730" y="5918200"/>
                </a:lnTo>
                <a:lnTo>
                  <a:pt x="128364" y="5829300"/>
                </a:lnTo>
                <a:lnTo>
                  <a:pt x="127899" y="5727700"/>
                </a:lnTo>
                <a:lnTo>
                  <a:pt x="127270" y="5600700"/>
                </a:lnTo>
                <a:lnTo>
                  <a:pt x="126698" y="5499100"/>
                </a:lnTo>
                <a:lnTo>
                  <a:pt x="125581" y="5321300"/>
                </a:lnTo>
                <a:lnTo>
                  <a:pt x="124300" y="5130800"/>
                </a:lnTo>
                <a:lnTo>
                  <a:pt x="122874" y="4940300"/>
                </a:lnTo>
                <a:lnTo>
                  <a:pt x="120779" y="4673600"/>
                </a:lnTo>
                <a:lnTo>
                  <a:pt x="118504" y="4394200"/>
                </a:lnTo>
                <a:lnTo>
                  <a:pt x="115476" y="4038600"/>
                </a:lnTo>
                <a:lnTo>
                  <a:pt x="111687" y="3619500"/>
                </a:lnTo>
                <a:lnTo>
                  <a:pt x="107242" y="3149600"/>
                </a:lnTo>
                <a:lnTo>
                  <a:pt x="102424" y="2667000"/>
                </a:lnTo>
                <a:lnTo>
                  <a:pt x="98228" y="2260600"/>
                </a:lnTo>
                <a:lnTo>
                  <a:pt x="95349" y="1993900"/>
                </a:lnTo>
                <a:lnTo>
                  <a:pt x="93884" y="1866900"/>
                </a:lnTo>
                <a:lnTo>
                  <a:pt x="93285" y="1828800"/>
                </a:lnTo>
                <a:lnTo>
                  <a:pt x="92650" y="1765300"/>
                </a:lnTo>
                <a:lnTo>
                  <a:pt x="92399" y="1714500"/>
                </a:lnTo>
                <a:lnTo>
                  <a:pt x="92470" y="1663700"/>
                </a:lnTo>
                <a:lnTo>
                  <a:pt x="92798" y="1612900"/>
                </a:lnTo>
                <a:lnTo>
                  <a:pt x="93322" y="1562100"/>
                </a:lnTo>
                <a:lnTo>
                  <a:pt x="93978" y="1511300"/>
                </a:lnTo>
                <a:lnTo>
                  <a:pt x="95432" y="1422400"/>
                </a:lnTo>
                <a:lnTo>
                  <a:pt x="96105" y="1371600"/>
                </a:lnTo>
                <a:lnTo>
                  <a:pt x="96657" y="1320800"/>
                </a:lnTo>
                <a:lnTo>
                  <a:pt x="97025" y="1282700"/>
                </a:lnTo>
                <a:lnTo>
                  <a:pt x="97100" y="1219200"/>
                </a:lnTo>
                <a:lnTo>
                  <a:pt x="96959" y="1181100"/>
                </a:lnTo>
                <a:lnTo>
                  <a:pt x="96397" y="1130300"/>
                </a:lnTo>
                <a:lnTo>
                  <a:pt x="95400" y="1079500"/>
                </a:lnTo>
                <a:lnTo>
                  <a:pt x="93903" y="1028700"/>
                </a:lnTo>
                <a:lnTo>
                  <a:pt x="91845" y="977900"/>
                </a:lnTo>
                <a:lnTo>
                  <a:pt x="85787" y="863600"/>
                </a:lnTo>
                <a:lnTo>
                  <a:pt x="83988" y="825500"/>
                </a:lnTo>
                <a:lnTo>
                  <a:pt x="83161" y="787400"/>
                </a:lnTo>
                <a:lnTo>
                  <a:pt x="83098" y="736600"/>
                </a:lnTo>
                <a:lnTo>
                  <a:pt x="83591" y="673100"/>
                </a:lnTo>
                <a:lnTo>
                  <a:pt x="84429" y="622300"/>
                </a:lnTo>
                <a:lnTo>
                  <a:pt x="85405" y="558800"/>
                </a:lnTo>
                <a:lnTo>
                  <a:pt x="86310" y="508000"/>
                </a:lnTo>
                <a:lnTo>
                  <a:pt x="86934" y="444500"/>
                </a:lnTo>
                <a:lnTo>
                  <a:pt x="87069" y="393700"/>
                </a:lnTo>
                <a:lnTo>
                  <a:pt x="86505" y="342900"/>
                </a:lnTo>
                <a:lnTo>
                  <a:pt x="85034" y="292100"/>
                </a:lnTo>
                <a:lnTo>
                  <a:pt x="82447" y="254000"/>
                </a:lnTo>
                <a:lnTo>
                  <a:pt x="98753" y="215900"/>
                </a:lnTo>
                <a:lnTo>
                  <a:pt x="139840" y="190500"/>
                </a:lnTo>
                <a:lnTo>
                  <a:pt x="193964" y="165100"/>
                </a:lnTo>
                <a:lnTo>
                  <a:pt x="249380" y="152400"/>
                </a:lnTo>
                <a:lnTo>
                  <a:pt x="294344" y="152400"/>
                </a:lnTo>
                <a:lnTo>
                  <a:pt x="317111" y="139700"/>
                </a:lnTo>
                <a:lnTo>
                  <a:pt x="3801447" y="101600"/>
                </a:lnTo>
                <a:lnTo>
                  <a:pt x="4250471" y="88900"/>
                </a:lnTo>
                <a:close/>
              </a:path>
              <a:path w="6953884" h="6527800">
                <a:moveTo>
                  <a:pt x="6931006" y="50800"/>
                </a:moveTo>
                <a:lnTo>
                  <a:pt x="6767815" y="50800"/>
                </a:lnTo>
                <a:lnTo>
                  <a:pt x="6815464" y="63500"/>
                </a:lnTo>
                <a:lnTo>
                  <a:pt x="6839874" y="88900"/>
                </a:lnTo>
                <a:lnTo>
                  <a:pt x="6848881" y="114300"/>
                </a:lnTo>
                <a:lnTo>
                  <a:pt x="6850325" y="127000"/>
                </a:lnTo>
                <a:lnTo>
                  <a:pt x="6853068" y="228600"/>
                </a:lnTo>
                <a:lnTo>
                  <a:pt x="6855856" y="330200"/>
                </a:lnTo>
                <a:lnTo>
                  <a:pt x="6857295" y="381000"/>
                </a:lnTo>
                <a:lnTo>
                  <a:pt x="6858777" y="431800"/>
                </a:lnTo>
                <a:lnTo>
                  <a:pt x="6860314" y="482600"/>
                </a:lnTo>
                <a:lnTo>
                  <a:pt x="6861917" y="533400"/>
                </a:lnTo>
                <a:lnTo>
                  <a:pt x="6863596" y="596900"/>
                </a:lnTo>
                <a:lnTo>
                  <a:pt x="6865362" y="647700"/>
                </a:lnTo>
                <a:lnTo>
                  <a:pt x="6867227" y="698500"/>
                </a:lnTo>
                <a:lnTo>
                  <a:pt x="6869200" y="749300"/>
                </a:lnTo>
                <a:lnTo>
                  <a:pt x="6871294" y="800100"/>
                </a:lnTo>
                <a:lnTo>
                  <a:pt x="6873518" y="863600"/>
                </a:lnTo>
                <a:lnTo>
                  <a:pt x="6875885" y="914400"/>
                </a:lnTo>
                <a:lnTo>
                  <a:pt x="6878403" y="965200"/>
                </a:lnTo>
                <a:lnTo>
                  <a:pt x="6881085" y="1016000"/>
                </a:lnTo>
                <a:lnTo>
                  <a:pt x="6883941" y="1066800"/>
                </a:lnTo>
                <a:lnTo>
                  <a:pt x="6886983" y="1117600"/>
                </a:lnTo>
                <a:lnTo>
                  <a:pt x="6890220" y="1168400"/>
                </a:lnTo>
                <a:lnTo>
                  <a:pt x="6893664" y="1219200"/>
                </a:lnTo>
                <a:lnTo>
                  <a:pt x="6893753" y="1422400"/>
                </a:lnTo>
                <a:lnTo>
                  <a:pt x="6893462" y="1562100"/>
                </a:lnTo>
                <a:lnTo>
                  <a:pt x="6892899" y="1778000"/>
                </a:lnTo>
                <a:lnTo>
                  <a:pt x="6891274" y="2260600"/>
                </a:lnTo>
                <a:lnTo>
                  <a:pt x="6883903" y="4229100"/>
                </a:lnTo>
                <a:lnTo>
                  <a:pt x="6882068" y="4775200"/>
                </a:lnTo>
                <a:lnTo>
                  <a:pt x="6880954" y="5156200"/>
                </a:lnTo>
                <a:lnTo>
                  <a:pt x="6880377" y="5384800"/>
                </a:lnTo>
                <a:lnTo>
                  <a:pt x="6879939" y="5613400"/>
                </a:lnTo>
                <a:lnTo>
                  <a:pt x="6879777" y="5727700"/>
                </a:lnTo>
                <a:lnTo>
                  <a:pt x="6879740" y="6019800"/>
                </a:lnTo>
                <a:lnTo>
                  <a:pt x="6880044" y="6134100"/>
                </a:lnTo>
                <a:lnTo>
                  <a:pt x="6880159" y="6146800"/>
                </a:lnTo>
                <a:lnTo>
                  <a:pt x="6880438" y="6197600"/>
                </a:lnTo>
                <a:lnTo>
                  <a:pt x="6880786" y="6223000"/>
                </a:lnTo>
                <a:lnTo>
                  <a:pt x="6881204" y="6248400"/>
                </a:lnTo>
                <a:lnTo>
                  <a:pt x="6883078" y="6261100"/>
                </a:lnTo>
                <a:lnTo>
                  <a:pt x="6885853" y="6273800"/>
                </a:lnTo>
                <a:lnTo>
                  <a:pt x="6886399" y="6311900"/>
                </a:lnTo>
                <a:lnTo>
                  <a:pt x="6881587" y="6350000"/>
                </a:lnTo>
                <a:lnTo>
                  <a:pt x="6868289" y="6388100"/>
                </a:lnTo>
                <a:lnTo>
                  <a:pt x="6843375" y="6426200"/>
                </a:lnTo>
                <a:lnTo>
                  <a:pt x="6803715" y="6438900"/>
                </a:lnTo>
                <a:lnTo>
                  <a:pt x="6746182" y="6451600"/>
                </a:lnTo>
                <a:lnTo>
                  <a:pt x="6482007" y="6451600"/>
                </a:lnTo>
                <a:lnTo>
                  <a:pt x="6348123" y="6464300"/>
                </a:lnTo>
                <a:lnTo>
                  <a:pt x="5243734" y="6464300"/>
                </a:lnTo>
                <a:lnTo>
                  <a:pt x="5176252" y="6477000"/>
                </a:lnTo>
                <a:lnTo>
                  <a:pt x="2847833" y="6477000"/>
                </a:lnTo>
                <a:lnTo>
                  <a:pt x="2441446" y="6489700"/>
                </a:lnTo>
                <a:lnTo>
                  <a:pt x="6897667" y="6489700"/>
                </a:lnTo>
                <a:lnTo>
                  <a:pt x="6927459" y="6464300"/>
                </a:lnTo>
                <a:lnTo>
                  <a:pt x="6946828" y="6426200"/>
                </a:lnTo>
                <a:lnTo>
                  <a:pt x="6953725" y="6375400"/>
                </a:lnTo>
                <a:lnTo>
                  <a:pt x="6950429" y="5372100"/>
                </a:lnTo>
                <a:lnTo>
                  <a:pt x="6944761" y="3213100"/>
                </a:lnTo>
                <a:lnTo>
                  <a:pt x="6937014" y="63500"/>
                </a:lnTo>
                <a:lnTo>
                  <a:pt x="6931006" y="50800"/>
                </a:lnTo>
                <a:close/>
              </a:path>
              <a:path w="6953884" h="6527800">
                <a:moveTo>
                  <a:pt x="4167718" y="6464300"/>
                </a:moveTo>
                <a:lnTo>
                  <a:pt x="3965192" y="6464300"/>
                </a:lnTo>
                <a:lnTo>
                  <a:pt x="3914512" y="6477000"/>
                </a:lnTo>
                <a:lnTo>
                  <a:pt x="4218296" y="6477000"/>
                </a:lnTo>
                <a:lnTo>
                  <a:pt x="4167718" y="6464300"/>
                </a:lnTo>
                <a:close/>
              </a:path>
              <a:path w="6953884" h="6527800">
                <a:moveTo>
                  <a:pt x="4755023" y="76200"/>
                </a:moveTo>
                <a:lnTo>
                  <a:pt x="1019057" y="76200"/>
                </a:lnTo>
                <a:lnTo>
                  <a:pt x="718455" y="88900"/>
                </a:lnTo>
                <a:lnTo>
                  <a:pt x="4487912" y="88900"/>
                </a:lnTo>
                <a:lnTo>
                  <a:pt x="4755023" y="76200"/>
                </a:lnTo>
                <a:close/>
              </a:path>
              <a:path w="6953884" h="6527800">
                <a:moveTo>
                  <a:pt x="6796934" y="0"/>
                </a:moveTo>
                <a:lnTo>
                  <a:pt x="6644035" y="0"/>
                </a:lnTo>
                <a:lnTo>
                  <a:pt x="6590420" y="12700"/>
                </a:lnTo>
                <a:lnTo>
                  <a:pt x="6297743" y="12700"/>
                </a:lnTo>
                <a:lnTo>
                  <a:pt x="6235192" y="25400"/>
                </a:lnTo>
                <a:lnTo>
                  <a:pt x="5708319" y="25400"/>
                </a:lnTo>
                <a:lnTo>
                  <a:pt x="5641090" y="38100"/>
                </a:lnTo>
                <a:lnTo>
                  <a:pt x="4260697" y="38100"/>
                </a:lnTo>
                <a:lnTo>
                  <a:pt x="3217501" y="50800"/>
                </a:lnTo>
                <a:lnTo>
                  <a:pt x="2140495" y="76200"/>
                </a:lnTo>
                <a:lnTo>
                  <a:pt x="5378522" y="76200"/>
                </a:lnTo>
                <a:lnTo>
                  <a:pt x="5516515" y="63500"/>
                </a:lnTo>
                <a:lnTo>
                  <a:pt x="6127573" y="63500"/>
                </a:lnTo>
                <a:lnTo>
                  <a:pt x="6190730" y="50800"/>
                </a:lnTo>
                <a:lnTo>
                  <a:pt x="6931006" y="50800"/>
                </a:lnTo>
                <a:lnTo>
                  <a:pt x="6924998" y="38100"/>
                </a:lnTo>
                <a:lnTo>
                  <a:pt x="4271131" y="38100"/>
                </a:lnTo>
                <a:lnTo>
                  <a:pt x="4263912" y="25400"/>
                </a:lnTo>
                <a:lnTo>
                  <a:pt x="6893298" y="25400"/>
                </a:lnTo>
                <a:lnTo>
                  <a:pt x="6848436" y="12700"/>
                </a:lnTo>
                <a:lnTo>
                  <a:pt x="679693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3" name="object 273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2952796" y="6103188"/>
            <a:ext cx="6578501" cy="3581400"/>
          </a:xfrm>
          <a:prstGeom prst="rect">
            <a:avLst/>
          </a:prstGeom>
        </p:spPr>
      </p:pic>
      <p:sp>
        <p:nvSpPr>
          <p:cNvPr id="274" name="object 274"/>
          <p:cNvSpPr/>
          <p:nvPr/>
        </p:nvSpPr>
        <p:spPr>
          <a:xfrm>
            <a:off x="3953748" y="862214"/>
            <a:ext cx="612775" cy="579120"/>
          </a:xfrm>
          <a:custGeom>
            <a:avLst/>
            <a:gdLst/>
            <a:ahLst/>
            <a:cxnLst/>
            <a:rect l="l" t="t" r="r" b="b"/>
            <a:pathLst>
              <a:path w="612775" h="579119">
                <a:moveTo>
                  <a:pt x="542648" y="0"/>
                </a:moveTo>
                <a:lnTo>
                  <a:pt x="466881" y="0"/>
                </a:lnTo>
                <a:lnTo>
                  <a:pt x="306226" y="425840"/>
                </a:lnTo>
                <a:lnTo>
                  <a:pt x="145571" y="0"/>
                </a:lnTo>
                <a:lnTo>
                  <a:pt x="69803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126980" y="130488"/>
                </a:lnTo>
                <a:lnTo>
                  <a:pt x="282373" y="549663"/>
                </a:lnTo>
                <a:lnTo>
                  <a:pt x="330078" y="549663"/>
                </a:lnTo>
                <a:lnTo>
                  <a:pt x="485471" y="130488"/>
                </a:lnTo>
                <a:lnTo>
                  <a:pt x="541245" y="578778"/>
                </a:lnTo>
                <a:lnTo>
                  <a:pt x="612452" y="578778"/>
                </a:lnTo>
                <a:lnTo>
                  <a:pt x="542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670381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4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202506" y="837660"/>
            <a:ext cx="305435" cy="603885"/>
          </a:xfrm>
          <a:custGeom>
            <a:avLst/>
            <a:gdLst/>
            <a:ahLst/>
            <a:cxnLst/>
            <a:rect l="l" t="t" r="r" b="b"/>
            <a:pathLst>
              <a:path w="305435" h="603885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441274"/>
                </a:lnTo>
                <a:lnTo>
                  <a:pt x="217831" y="603332"/>
                </a:lnTo>
                <a:lnTo>
                  <a:pt x="305174" y="603332"/>
                </a:lnTo>
                <a:lnTo>
                  <a:pt x="129435" y="415317"/>
                </a:lnTo>
                <a:lnTo>
                  <a:pt x="296755" y="244138"/>
                </a:lnTo>
                <a:lnTo>
                  <a:pt x="208360" y="244138"/>
                </a:lnTo>
                <a:lnTo>
                  <a:pt x="68050" y="386553"/>
                </a:lnTo>
                <a:lnTo>
                  <a:pt x="68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563102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211685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2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944093" y="862805"/>
            <a:ext cx="304165" cy="577850"/>
          </a:xfrm>
          <a:custGeom>
            <a:avLst/>
            <a:gdLst/>
            <a:ahLst/>
            <a:cxnLst/>
            <a:rect l="l" t="t" r="r" b="b"/>
            <a:pathLst>
              <a:path w="304165" h="577850">
                <a:moveTo>
                  <a:pt x="303771" y="515620"/>
                </a:moveTo>
                <a:lnTo>
                  <a:pt x="71208" y="515620"/>
                </a:lnTo>
                <a:lnTo>
                  <a:pt x="71208" y="0"/>
                </a:lnTo>
                <a:lnTo>
                  <a:pt x="0" y="0"/>
                </a:lnTo>
                <a:lnTo>
                  <a:pt x="0" y="515620"/>
                </a:lnTo>
                <a:lnTo>
                  <a:pt x="0" y="577850"/>
                </a:lnTo>
                <a:lnTo>
                  <a:pt x="303771" y="577850"/>
                </a:lnTo>
                <a:lnTo>
                  <a:pt x="303771" y="515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321886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8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785611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3" y="0"/>
                </a:moveTo>
                <a:lnTo>
                  <a:pt x="115601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3" y="381642"/>
                </a:lnTo>
                <a:lnTo>
                  <a:pt x="192344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0" y="306050"/>
                </a:lnTo>
                <a:lnTo>
                  <a:pt x="99704" y="278246"/>
                </a:lnTo>
                <a:lnTo>
                  <a:pt x="76972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0" y="88688"/>
                </a:lnTo>
                <a:lnTo>
                  <a:pt x="154208" y="64959"/>
                </a:lnTo>
                <a:lnTo>
                  <a:pt x="196784" y="58579"/>
                </a:lnTo>
                <a:lnTo>
                  <a:pt x="307944" y="58579"/>
                </a:lnTo>
                <a:lnTo>
                  <a:pt x="302608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3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6" y="303068"/>
                </a:lnTo>
                <a:lnTo>
                  <a:pt x="320256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4" y="58579"/>
                </a:moveTo>
                <a:lnTo>
                  <a:pt x="196784" y="58579"/>
                </a:lnTo>
                <a:lnTo>
                  <a:pt x="208159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6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6" y="76819"/>
                </a:lnTo>
                <a:lnTo>
                  <a:pt x="313508" y="65756"/>
                </a:lnTo>
                <a:lnTo>
                  <a:pt x="307944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6" y="11224"/>
                </a:lnTo>
                <a:lnTo>
                  <a:pt x="320256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284412" y="827137"/>
            <a:ext cx="224154" cy="614045"/>
          </a:xfrm>
          <a:custGeom>
            <a:avLst/>
            <a:gdLst/>
            <a:ahLst/>
            <a:cxnLst/>
            <a:rect l="l" t="t" r="r" b="b"/>
            <a:pathLst>
              <a:path w="224154" h="614044">
                <a:moveTo>
                  <a:pt x="149079" y="0"/>
                </a:moveTo>
                <a:lnTo>
                  <a:pt x="107553" y="6881"/>
                </a:lnTo>
                <a:lnTo>
                  <a:pt x="72785" y="30363"/>
                </a:lnTo>
                <a:lnTo>
                  <a:pt x="52440" y="63489"/>
                </a:lnTo>
                <a:lnTo>
                  <a:pt x="41038" y="109332"/>
                </a:lnTo>
                <a:lnTo>
                  <a:pt x="39637" y="137854"/>
                </a:lnTo>
                <a:lnTo>
                  <a:pt x="39637" y="254662"/>
                </a:lnTo>
                <a:lnTo>
                  <a:pt x="0" y="254662"/>
                </a:lnTo>
                <a:lnTo>
                  <a:pt x="0" y="306226"/>
                </a:lnTo>
                <a:lnTo>
                  <a:pt x="39637" y="306226"/>
                </a:lnTo>
                <a:lnTo>
                  <a:pt x="39637" y="613855"/>
                </a:lnTo>
                <a:lnTo>
                  <a:pt x="107687" y="613855"/>
                </a:lnTo>
                <a:lnTo>
                  <a:pt x="107687" y="306226"/>
                </a:lnTo>
                <a:lnTo>
                  <a:pt x="197135" y="306226"/>
                </a:lnTo>
                <a:lnTo>
                  <a:pt x="197135" y="254662"/>
                </a:lnTo>
                <a:lnTo>
                  <a:pt x="107687" y="254662"/>
                </a:lnTo>
                <a:lnTo>
                  <a:pt x="107769" y="130151"/>
                </a:lnTo>
                <a:lnTo>
                  <a:pt x="114692" y="90984"/>
                </a:lnTo>
                <a:lnTo>
                  <a:pt x="148235" y="61018"/>
                </a:lnTo>
                <a:lnTo>
                  <a:pt x="160654" y="59982"/>
                </a:lnTo>
                <a:lnTo>
                  <a:pt x="167884" y="60168"/>
                </a:lnTo>
                <a:lnTo>
                  <a:pt x="177360" y="61473"/>
                </a:lnTo>
                <a:lnTo>
                  <a:pt x="188393" y="65013"/>
                </a:lnTo>
                <a:lnTo>
                  <a:pt x="200292" y="71908"/>
                </a:lnTo>
                <a:lnTo>
                  <a:pt x="224144" y="23501"/>
                </a:lnTo>
                <a:lnTo>
                  <a:pt x="184176" y="4316"/>
                </a:lnTo>
                <a:lnTo>
                  <a:pt x="163781" y="671"/>
                </a:lnTo>
                <a:lnTo>
                  <a:pt x="149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778303" y="862214"/>
            <a:ext cx="395605" cy="579120"/>
          </a:xfrm>
          <a:custGeom>
            <a:avLst/>
            <a:gdLst/>
            <a:ahLst/>
            <a:cxnLst/>
            <a:rect l="l" t="t" r="r" b="b"/>
            <a:pathLst>
              <a:path w="395604" h="579119">
                <a:moveTo>
                  <a:pt x="164162" y="0"/>
                </a:moveTo>
                <a:lnTo>
                  <a:pt x="0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71207" y="342707"/>
                </a:lnTo>
                <a:lnTo>
                  <a:pt x="209595" y="342707"/>
                </a:lnTo>
                <a:lnTo>
                  <a:pt x="203800" y="335340"/>
                </a:lnTo>
                <a:lnTo>
                  <a:pt x="217959" y="332907"/>
                </a:lnTo>
                <a:lnTo>
                  <a:pt x="236663" y="328149"/>
                </a:lnTo>
                <a:lnTo>
                  <a:pt x="282899" y="305875"/>
                </a:lnTo>
                <a:lnTo>
                  <a:pt x="310472" y="282023"/>
                </a:lnTo>
                <a:lnTo>
                  <a:pt x="71207" y="282023"/>
                </a:lnTo>
                <a:lnTo>
                  <a:pt x="71207" y="57527"/>
                </a:lnTo>
                <a:lnTo>
                  <a:pt x="314297" y="57527"/>
                </a:lnTo>
                <a:lnTo>
                  <a:pt x="309229" y="51498"/>
                </a:lnTo>
                <a:lnTo>
                  <a:pt x="263782" y="19994"/>
                </a:lnTo>
                <a:lnTo>
                  <a:pt x="202024" y="2186"/>
                </a:lnTo>
                <a:lnTo>
                  <a:pt x="164162" y="0"/>
                </a:lnTo>
                <a:close/>
              </a:path>
              <a:path w="395604" h="579119">
                <a:moveTo>
                  <a:pt x="209595" y="342707"/>
                </a:moveTo>
                <a:lnTo>
                  <a:pt x="125577" y="342707"/>
                </a:lnTo>
                <a:lnTo>
                  <a:pt x="304823" y="578778"/>
                </a:lnTo>
                <a:lnTo>
                  <a:pt x="395322" y="578778"/>
                </a:lnTo>
                <a:lnTo>
                  <a:pt x="209595" y="342707"/>
                </a:lnTo>
                <a:close/>
              </a:path>
              <a:path w="395604" h="579119">
                <a:moveTo>
                  <a:pt x="314297" y="57527"/>
                </a:moveTo>
                <a:lnTo>
                  <a:pt x="144870" y="57527"/>
                </a:lnTo>
                <a:lnTo>
                  <a:pt x="164060" y="57987"/>
                </a:lnTo>
                <a:lnTo>
                  <a:pt x="188519" y="61210"/>
                </a:lnTo>
                <a:lnTo>
                  <a:pt x="242911" y="86992"/>
                </a:lnTo>
                <a:lnTo>
                  <a:pt x="274308" y="135284"/>
                </a:lnTo>
                <a:lnTo>
                  <a:pt x="278164" y="168722"/>
                </a:lnTo>
                <a:lnTo>
                  <a:pt x="277912" y="179533"/>
                </a:lnTo>
                <a:lnTo>
                  <a:pt x="262028" y="229231"/>
                </a:lnTo>
                <a:lnTo>
                  <a:pt x="235079" y="257652"/>
                </a:lnTo>
                <a:lnTo>
                  <a:pt x="192268" y="276893"/>
                </a:lnTo>
                <a:lnTo>
                  <a:pt x="144870" y="282023"/>
                </a:lnTo>
                <a:lnTo>
                  <a:pt x="310472" y="282023"/>
                </a:lnTo>
                <a:lnTo>
                  <a:pt x="333937" y="247997"/>
                </a:lnTo>
                <a:lnTo>
                  <a:pt x="349869" y="197206"/>
                </a:lnTo>
                <a:lnTo>
                  <a:pt x="351826" y="166969"/>
                </a:lnTo>
                <a:lnTo>
                  <a:pt x="351467" y="150868"/>
                </a:lnTo>
                <a:lnTo>
                  <a:pt x="348954" y="129633"/>
                </a:lnTo>
                <a:lnTo>
                  <a:pt x="342133" y="104659"/>
                </a:lnTo>
                <a:lnTo>
                  <a:pt x="328851" y="77346"/>
                </a:lnTo>
                <a:lnTo>
                  <a:pt x="321372" y="65943"/>
                </a:lnTo>
                <a:lnTo>
                  <a:pt x="314297" y="575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255707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4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7" y="263705"/>
                </a:lnTo>
                <a:lnTo>
                  <a:pt x="214542" y="303683"/>
                </a:lnTo>
                <a:lnTo>
                  <a:pt x="161706" y="313943"/>
                </a:lnTo>
                <a:lnTo>
                  <a:pt x="146272" y="313516"/>
                </a:lnTo>
                <a:lnTo>
                  <a:pt x="107380" y="302400"/>
                </a:lnTo>
                <a:lnTo>
                  <a:pt x="76074" y="261415"/>
                </a:lnTo>
                <a:lnTo>
                  <a:pt x="68049" y="194680"/>
                </a:lnTo>
                <a:lnTo>
                  <a:pt x="68049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28" y="344151"/>
                </a:lnTo>
                <a:lnTo>
                  <a:pt x="107512" y="366332"/>
                </a:lnTo>
                <a:lnTo>
                  <a:pt x="161706" y="370418"/>
                </a:lnTo>
                <a:lnTo>
                  <a:pt x="188119" y="369834"/>
                </a:lnTo>
                <a:lnTo>
                  <a:pt x="255018" y="354658"/>
                </a:lnTo>
                <a:lnTo>
                  <a:pt x="297374" y="320611"/>
                </a:lnTo>
                <a:lnTo>
                  <a:pt x="319659" y="263089"/>
                </a:lnTo>
                <a:lnTo>
                  <a:pt x="323764" y="208710"/>
                </a:lnTo>
                <a:lnTo>
                  <a:pt x="323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715572" y="837660"/>
            <a:ext cx="388620" cy="614680"/>
          </a:xfrm>
          <a:custGeom>
            <a:avLst/>
            <a:gdLst/>
            <a:ahLst/>
            <a:cxnLst/>
            <a:rect l="l" t="t" r="r" b="b"/>
            <a:pathLst>
              <a:path w="388620" h="614680">
                <a:moveTo>
                  <a:pt x="121731" y="535983"/>
                </a:moveTo>
                <a:lnTo>
                  <a:pt x="68050" y="535983"/>
                </a:lnTo>
                <a:lnTo>
                  <a:pt x="75504" y="547243"/>
                </a:lnTo>
                <a:lnTo>
                  <a:pt x="104355" y="577591"/>
                </a:lnTo>
                <a:lnTo>
                  <a:pt x="140118" y="599882"/>
                </a:lnTo>
                <a:lnTo>
                  <a:pt x="180292" y="612274"/>
                </a:lnTo>
                <a:lnTo>
                  <a:pt x="210114" y="614557"/>
                </a:lnTo>
                <a:lnTo>
                  <a:pt x="225635" y="614173"/>
                </a:lnTo>
                <a:lnTo>
                  <a:pt x="271806" y="604198"/>
                </a:lnTo>
                <a:lnTo>
                  <a:pt x="312959" y="582039"/>
                </a:lnTo>
                <a:lnTo>
                  <a:pt x="340980" y="555977"/>
                </a:lnTo>
                <a:lnTo>
                  <a:pt x="191873" y="555977"/>
                </a:lnTo>
                <a:lnTo>
                  <a:pt x="180493" y="555711"/>
                </a:lnTo>
                <a:lnTo>
                  <a:pt x="165280" y="553850"/>
                </a:lnTo>
                <a:lnTo>
                  <a:pt x="147010" y="548800"/>
                </a:lnTo>
                <a:lnTo>
                  <a:pt x="126454" y="538964"/>
                </a:lnTo>
                <a:lnTo>
                  <a:pt x="121731" y="535983"/>
                </a:lnTo>
                <a:close/>
              </a:path>
              <a:path w="388620" h="614680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535983"/>
                </a:lnTo>
                <a:lnTo>
                  <a:pt x="121731" y="535983"/>
                </a:lnTo>
                <a:lnTo>
                  <a:pt x="81730" y="492136"/>
                </a:lnTo>
                <a:lnTo>
                  <a:pt x="67359" y="449451"/>
                </a:lnTo>
                <a:lnTo>
                  <a:pt x="65595" y="424086"/>
                </a:lnTo>
                <a:lnTo>
                  <a:pt x="65849" y="412162"/>
                </a:lnTo>
                <a:lnTo>
                  <a:pt x="81906" y="355510"/>
                </a:lnTo>
                <a:lnTo>
                  <a:pt x="108493" y="321622"/>
                </a:lnTo>
                <a:lnTo>
                  <a:pt x="125091" y="309734"/>
                </a:lnTo>
                <a:lnTo>
                  <a:pt x="68050" y="309734"/>
                </a:lnTo>
                <a:lnTo>
                  <a:pt x="68050" y="0"/>
                </a:lnTo>
                <a:close/>
              </a:path>
              <a:path w="388620" h="614680">
                <a:moveTo>
                  <a:pt x="341204" y="291493"/>
                </a:moveTo>
                <a:lnTo>
                  <a:pt x="191873" y="291493"/>
                </a:lnTo>
                <a:lnTo>
                  <a:pt x="203145" y="291759"/>
                </a:lnTo>
                <a:lnTo>
                  <a:pt x="218203" y="293620"/>
                </a:lnTo>
                <a:lnTo>
                  <a:pt x="256591" y="308506"/>
                </a:lnTo>
                <a:lnTo>
                  <a:pt x="288621" y="336310"/>
                </a:lnTo>
                <a:lnTo>
                  <a:pt x="311334" y="379077"/>
                </a:lnTo>
                <a:lnTo>
                  <a:pt x="317451" y="424086"/>
                </a:lnTo>
                <a:lnTo>
                  <a:pt x="317199" y="435903"/>
                </a:lnTo>
                <a:lnTo>
                  <a:pt x="301315" y="492136"/>
                </a:lnTo>
                <a:lnTo>
                  <a:pt x="275032" y="525868"/>
                </a:lnTo>
                <a:lnTo>
                  <a:pt x="234690" y="549597"/>
                </a:lnTo>
                <a:lnTo>
                  <a:pt x="191873" y="555977"/>
                </a:lnTo>
                <a:lnTo>
                  <a:pt x="340980" y="555977"/>
                </a:lnTo>
                <a:lnTo>
                  <a:pt x="364630" y="522303"/>
                </a:lnTo>
                <a:lnTo>
                  <a:pt x="385718" y="460495"/>
                </a:lnTo>
                <a:lnTo>
                  <a:pt x="388307" y="423735"/>
                </a:lnTo>
                <a:lnTo>
                  <a:pt x="387943" y="406715"/>
                </a:lnTo>
                <a:lnTo>
                  <a:pt x="378466" y="356559"/>
                </a:lnTo>
                <a:lnTo>
                  <a:pt x="357420" y="312548"/>
                </a:lnTo>
                <a:lnTo>
                  <a:pt x="345316" y="295724"/>
                </a:lnTo>
                <a:lnTo>
                  <a:pt x="341204" y="291493"/>
                </a:lnTo>
                <a:close/>
              </a:path>
              <a:path w="388620" h="614680">
                <a:moveTo>
                  <a:pt x="208710" y="232914"/>
                </a:moveTo>
                <a:lnTo>
                  <a:pt x="153110" y="241497"/>
                </a:lnTo>
                <a:lnTo>
                  <a:pt x="115479" y="259863"/>
                </a:lnTo>
                <a:lnTo>
                  <a:pt x="84671" y="286621"/>
                </a:lnTo>
                <a:lnTo>
                  <a:pt x="68050" y="309734"/>
                </a:lnTo>
                <a:lnTo>
                  <a:pt x="125091" y="309734"/>
                </a:lnTo>
                <a:lnTo>
                  <a:pt x="126805" y="308506"/>
                </a:lnTo>
                <a:lnTo>
                  <a:pt x="135862" y="303455"/>
                </a:lnTo>
                <a:lnTo>
                  <a:pt x="149232" y="297873"/>
                </a:lnTo>
                <a:lnTo>
                  <a:pt x="167656" y="293354"/>
                </a:lnTo>
                <a:lnTo>
                  <a:pt x="191873" y="291493"/>
                </a:lnTo>
                <a:lnTo>
                  <a:pt x="341204" y="291493"/>
                </a:lnTo>
                <a:lnTo>
                  <a:pt x="327040" y="276917"/>
                </a:lnTo>
                <a:lnTo>
                  <a:pt x="300965" y="257819"/>
                </a:lnTo>
                <a:lnTo>
                  <a:pt x="288079" y="250425"/>
                </a:lnTo>
                <a:lnTo>
                  <a:pt x="269088" y="242253"/>
                </a:lnTo>
                <a:lnTo>
                  <a:pt x="242971" y="235638"/>
                </a:lnTo>
                <a:lnTo>
                  <a:pt x="208710" y="232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221390" y="837660"/>
            <a:ext cx="388620" cy="614680"/>
          </a:xfrm>
          <a:custGeom>
            <a:avLst/>
            <a:gdLst/>
            <a:ahLst/>
            <a:cxnLst/>
            <a:rect l="l" t="t" r="r" b="b"/>
            <a:pathLst>
              <a:path w="388620" h="614680">
                <a:moveTo>
                  <a:pt x="121731" y="535983"/>
                </a:moveTo>
                <a:lnTo>
                  <a:pt x="68050" y="535983"/>
                </a:lnTo>
                <a:lnTo>
                  <a:pt x="75504" y="547243"/>
                </a:lnTo>
                <a:lnTo>
                  <a:pt x="104355" y="577591"/>
                </a:lnTo>
                <a:lnTo>
                  <a:pt x="140118" y="599882"/>
                </a:lnTo>
                <a:lnTo>
                  <a:pt x="180292" y="612274"/>
                </a:lnTo>
                <a:lnTo>
                  <a:pt x="210114" y="614557"/>
                </a:lnTo>
                <a:lnTo>
                  <a:pt x="225635" y="614173"/>
                </a:lnTo>
                <a:lnTo>
                  <a:pt x="271806" y="604198"/>
                </a:lnTo>
                <a:lnTo>
                  <a:pt x="312959" y="582039"/>
                </a:lnTo>
                <a:lnTo>
                  <a:pt x="340980" y="555977"/>
                </a:lnTo>
                <a:lnTo>
                  <a:pt x="191873" y="555977"/>
                </a:lnTo>
                <a:lnTo>
                  <a:pt x="180493" y="555711"/>
                </a:lnTo>
                <a:lnTo>
                  <a:pt x="165280" y="553850"/>
                </a:lnTo>
                <a:lnTo>
                  <a:pt x="147010" y="548800"/>
                </a:lnTo>
                <a:lnTo>
                  <a:pt x="126454" y="538964"/>
                </a:lnTo>
                <a:lnTo>
                  <a:pt x="121731" y="535983"/>
                </a:lnTo>
                <a:close/>
              </a:path>
              <a:path w="388620" h="614680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535983"/>
                </a:lnTo>
                <a:lnTo>
                  <a:pt x="121731" y="535983"/>
                </a:lnTo>
                <a:lnTo>
                  <a:pt x="81730" y="492136"/>
                </a:lnTo>
                <a:lnTo>
                  <a:pt x="67359" y="449451"/>
                </a:lnTo>
                <a:lnTo>
                  <a:pt x="65595" y="424086"/>
                </a:lnTo>
                <a:lnTo>
                  <a:pt x="65849" y="412162"/>
                </a:lnTo>
                <a:lnTo>
                  <a:pt x="81906" y="355510"/>
                </a:lnTo>
                <a:lnTo>
                  <a:pt x="108493" y="321622"/>
                </a:lnTo>
                <a:lnTo>
                  <a:pt x="125091" y="309734"/>
                </a:lnTo>
                <a:lnTo>
                  <a:pt x="68050" y="309734"/>
                </a:lnTo>
                <a:lnTo>
                  <a:pt x="68050" y="0"/>
                </a:lnTo>
                <a:close/>
              </a:path>
              <a:path w="388620" h="614680">
                <a:moveTo>
                  <a:pt x="341204" y="291493"/>
                </a:moveTo>
                <a:lnTo>
                  <a:pt x="191873" y="291493"/>
                </a:lnTo>
                <a:lnTo>
                  <a:pt x="203145" y="291759"/>
                </a:lnTo>
                <a:lnTo>
                  <a:pt x="218203" y="293620"/>
                </a:lnTo>
                <a:lnTo>
                  <a:pt x="256591" y="308506"/>
                </a:lnTo>
                <a:lnTo>
                  <a:pt x="288621" y="336310"/>
                </a:lnTo>
                <a:lnTo>
                  <a:pt x="311334" y="379077"/>
                </a:lnTo>
                <a:lnTo>
                  <a:pt x="317451" y="424086"/>
                </a:lnTo>
                <a:lnTo>
                  <a:pt x="317198" y="435903"/>
                </a:lnTo>
                <a:lnTo>
                  <a:pt x="301315" y="492136"/>
                </a:lnTo>
                <a:lnTo>
                  <a:pt x="275032" y="525868"/>
                </a:lnTo>
                <a:lnTo>
                  <a:pt x="234690" y="549597"/>
                </a:lnTo>
                <a:lnTo>
                  <a:pt x="191873" y="555977"/>
                </a:lnTo>
                <a:lnTo>
                  <a:pt x="340980" y="555977"/>
                </a:lnTo>
                <a:lnTo>
                  <a:pt x="364630" y="522303"/>
                </a:lnTo>
                <a:lnTo>
                  <a:pt x="385718" y="460495"/>
                </a:lnTo>
                <a:lnTo>
                  <a:pt x="388307" y="423735"/>
                </a:lnTo>
                <a:lnTo>
                  <a:pt x="387943" y="406715"/>
                </a:lnTo>
                <a:lnTo>
                  <a:pt x="378466" y="356559"/>
                </a:lnTo>
                <a:lnTo>
                  <a:pt x="357420" y="312548"/>
                </a:lnTo>
                <a:lnTo>
                  <a:pt x="345316" y="295724"/>
                </a:lnTo>
                <a:lnTo>
                  <a:pt x="341204" y="291493"/>
                </a:lnTo>
                <a:close/>
              </a:path>
              <a:path w="388620" h="614680">
                <a:moveTo>
                  <a:pt x="208710" y="232914"/>
                </a:moveTo>
                <a:lnTo>
                  <a:pt x="153110" y="241497"/>
                </a:lnTo>
                <a:lnTo>
                  <a:pt x="115479" y="259863"/>
                </a:lnTo>
                <a:lnTo>
                  <a:pt x="84671" y="286621"/>
                </a:lnTo>
                <a:lnTo>
                  <a:pt x="68050" y="309734"/>
                </a:lnTo>
                <a:lnTo>
                  <a:pt x="125091" y="309734"/>
                </a:lnTo>
                <a:lnTo>
                  <a:pt x="126805" y="308506"/>
                </a:lnTo>
                <a:lnTo>
                  <a:pt x="135862" y="303455"/>
                </a:lnTo>
                <a:lnTo>
                  <a:pt x="149232" y="297873"/>
                </a:lnTo>
                <a:lnTo>
                  <a:pt x="167656" y="293354"/>
                </a:lnTo>
                <a:lnTo>
                  <a:pt x="191873" y="291493"/>
                </a:lnTo>
                <a:lnTo>
                  <a:pt x="341204" y="291493"/>
                </a:lnTo>
                <a:lnTo>
                  <a:pt x="327040" y="276917"/>
                </a:lnTo>
                <a:lnTo>
                  <a:pt x="300965" y="257819"/>
                </a:lnTo>
                <a:lnTo>
                  <a:pt x="288079" y="250425"/>
                </a:lnTo>
                <a:lnTo>
                  <a:pt x="269088" y="242253"/>
                </a:lnTo>
                <a:lnTo>
                  <a:pt x="242971" y="235638"/>
                </a:lnTo>
                <a:lnTo>
                  <a:pt x="208710" y="2329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718438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69" y="0"/>
                </a:moveTo>
                <a:lnTo>
                  <a:pt x="30867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7" y="85238"/>
                </a:lnTo>
                <a:lnTo>
                  <a:pt x="54369" y="85238"/>
                </a:lnTo>
                <a:lnTo>
                  <a:pt x="73312" y="73663"/>
                </a:lnTo>
                <a:lnTo>
                  <a:pt x="84887" y="54019"/>
                </a:lnTo>
                <a:lnTo>
                  <a:pt x="84887" y="30517"/>
                </a:lnTo>
                <a:lnTo>
                  <a:pt x="73312" y="11575"/>
                </a:lnTo>
                <a:lnTo>
                  <a:pt x="54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939074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5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1374386" y="1070575"/>
            <a:ext cx="388620" cy="563880"/>
          </a:xfrm>
          <a:custGeom>
            <a:avLst/>
            <a:gdLst/>
            <a:ahLst/>
            <a:cxnLst/>
            <a:rect l="l" t="t" r="r" b="b"/>
            <a:pathLst>
              <a:path w="388620" h="563880">
                <a:moveTo>
                  <a:pt x="57877" y="432154"/>
                </a:moveTo>
                <a:lnTo>
                  <a:pt x="1403" y="458813"/>
                </a:lnTo>
                <a:lnTo>
                  <a:pt x="8917" y="474433"/>
                </a:lnTo>
                <a:lnTo>
                  <a:pt x="21616" y="494153"/>
                </a:lnTo>
                <a:lnTo>
                  <a:pt x="71909" y="536685"/>
                </a:lnTo>
                <a:lnTo>
                  <a:pt x="110406" y="553346"/>
                </a:lnTo>
                <a:lnTo>
                  <a:pt x="189067" y="563343"/>
                </a:lnTo>
                <a:lnTo>
                  <a:pt x="208612" y="563003"/>
                </a:lnTo>
                <a:lnTo>
                  <a:pt x="264407" y="554168"/>
                </a:lnTo>
                <a:lnTo>
                  <a:pt x="310696" y="534498"/>
                </a:lnTo>
                <a:lnTo>
                  <a:pt x="346411" y="505115"/>
                </a:lnTo>
                <a:lnTo>
                  <a:pt x="189067" y="505115"/>
                </a:lnTo>
                <a:lnTo>
                  <a:pt x="175393" y="504805"/>
                </a:lnTo>
                <a:lnTo>
                  <a:pt x="134758" y="496754"/>
                </a:lnTo>
                <a:lnTo>
                  <a:pt x="98672" y="478892"/>
                </a:lnTo>
                <a:lnTo>
                  <a:pt x="71081" y="453586"/>
                </a:lnTo>
                <a:lnTo>
                  <a:pt x="57877" y="432154"/>
                </a:lnTo>
                <a:close/>
              </a:path>
              <a:path w="388620" h="563880">
                <a:moveTo>
                  <a:pt x="388307" y="303068"/>
                </a:moveTo>
                <a:lnTo>
                  <a:pt x="320258" y="303068"/>
                </a:lnTo>
                <a:lnTo>
                  <a:pt x="320219" y="381642"/>
                </a:lnTo>
                <a:lnTo>
                  <a:pt x="319992" y="391886"/>
                </a:lnTo>
                <a:lnTo>
                  <a:pt x="303245" y="446886"/>
                </a:lnTo>
                <a:lnTo>
                  <a:pt x="275588" y="478242"/>
                </a:lnTo>
                <a:lnTo>
                  <a:pt x="233331" y="499459"/>
                </a:lnTo>
                <a:lnTo>
                  <a:pt x="189067" y="505115"/>
                </a:lnTo>
                <a:lnTo>
                  <a:pt x="346411" y="505115"/>
                </a:lnTo>
                <a:lnTo>
                  <a:pt x="371906" y="465724"/>
                </a:lnTo>
                <a:lnTo>
                  <a:pt x="385756" y="417986"/>
                </a:lnTo>
                <a:lnTo>
                  <a:pt x="388212" y="381642"/>
                </a:lnTo>
                <a:lnTo>
                  <a:pt x="388307" y="303068"/>
                </a:lnTo>
                <a:close/>
              </a:path>
              <a:path w="388620" h="563880">
                <a:moveTo>
                  <a:pt x="179596" y="0"/>
                </a:moveTo>
                <a:lnTo>
                  <a:pt x="116580" y="10506"/>
                </a:lnTo>
                <a:lnTo>
                  <a:pt x="75123" y="32969"/>
                </a:lnTo>
                <a:lnTo>
                  <a:pt x="41520" y="65213"/>
                </a:lnTo>
                <a:lnTo>
                  <a:pt x="16524" y="106396"/>
                </a:lnTo>
                <a:lnTo>
                  <a:pt x="2570" y="154283"/>
                </a:lnTo>
                <a:lnTo>
                  <a:pt x="0" y="190821"/>
                </a:lnTo>
                <a:lnTo>
                  <a:pt x="372" y="207948"/>
                </a:lnTo>
                <a:lnTo>
                  <a:pt x="10062" y="258383"/>
                </a:lnTo>
                <a:lnTo>
                  <a:pt x="31564" y="302581"/>
                </a:lnTo>
                <a:lnTo>
                  <a:pt x="62114" y="338173"/>
                </a:lnTo>
                <a:lnTo>
                  <a:pt x="100798" y="364377"/>
                </a:lnTo>
                <a:lnTo>
                  <a:pt x="144985" y="378957"/>
                </a:lnTo>
                <a:lnTo>
                  <a:pt x="178194" y="381642"/>
                </a:lnTo>
                <a:lnTo>
                  <a:pt x="192104" y="381316"/>
                </a:lnTo>
                <a:lnTo>
                  <a:pt x="233868" y="372837"/>
                </a:lnTo>
                <a:lnTo>
                  <a:pt x="271669" y="353999"/>
                </a:lnTo>
                <a:lnTo>
                  <a:pt x="303009" y="326644"/>
                </a:lnTo>
                <a:lnTo>
                  <a:pt x="305629" y="323062"/>
                </a:lnTo>
                <a:lnTo>
                  <a:pt x="196433" y="323062"/>
                </a:lnTo>
                <a:lnTo>
                  <a:pt x="185159" y="322797"/>
                </a:lnTo>
                <a:lnTo>
                  <a:pt x="131540" y="306050"/>
                </a:lnTo>
                <a:lnTo>
                  <a:pt x="99428" y="278320"/>
                </a:lnTo>
                <a:lnTo>
                  <a:pt x="76907" y="235808"/>
                </a:lnTo>
                <a:lnTo>
                  <a:pt x="70856" y="191171"/>
                </a:lnTo>
                <a:lnTo>
                  <a:pt x="71111" y="179248"/>
                </a:lnTo>
                <a:lnTo>
                  <a:pt x="87167" y="122595"/>
                </a:lnTo>
                <a:lnTo>
                  <a:pt x="113681" y="88707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656" y="58579"/>
                </a:lnTo>
                <a:lnTo>
                  <a:pt x="302236" y="51695"/>
                </a:lnTo>
                <a:lnTo>
                  <a:pt x="261677" y="20344"/>
                </a:lnTo>
                <a:lnTo>
                  <a:pt x="209620" y="2225"/>
                </a:lnTo>
                <a:lnTo>
                  <a:pt x="179596" y="0"/>
                </a:lnTo>
                <a:close/>
              </a:path>
              <a:path w="388620" h="563880">
                <a:moveTo>
                  <a:pt x="307656" y="58579"/>
                </a:moveTo>
                <a:lnTo>
                  <a:pt x="196784" y="58579"/>
                </a:lnTo>
                <a:lnTo>
                  <a:pt x="208058" y="58845"/>
                </a:lnTo>
                <a:lnTo>
                  <a:pt x="223136" y="60705"/>
                </a:lnTo>
                <a:lnTo>
                  <a:pt x="261677" y="75591"/>
                </a:lnTo>
                <a:lnTo>
                  <a:pt x="293863" y="103396"/>
                </a:lnTo>
                <a:lnTo>
                  <a:pt x="316596" y="146163"/>
                </a:lnTo>
                <a:lnTo>
                  <a:pt x="322713" y="191171"/>
                </a:lnTo>
                <a:lnTo>
                  <a:pt x="322461" y="202988"/>
                </a:lnTo>
                <a:lnTo>
                  <a:pt x="306577" y="259222"/>
                </a:lnTo>
                <a:lnTo>
                  <a:pt x="280146" y="292954"/>
                </a:lnTo>
                <a:lnTo>
                  <a:pt x="239381" y="316683"/>
                </a:lnTo>
                <a:lnTo>
                  <a:pt x="196433" y="323062"/>
                </a:lnTo>
                <a:lnTo>
                  <a:pt x="305629" y="323062"/>
                </a:lnTo>
                <a:lnTo>
                  <a:pt x="320258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8" y="76819"/>
                </a:lnTo>
                <a:lnTo>
                  <a:pt x="313308" y="65756"/>
                </a:lnTo>
                <a:lnTo>
                  <a:pt x="307656" y="58579"/>
                </a:lnTo>
                <a:close/>
              </a:path>
              <a:path w="388620" h="563880">
                <a:moveTo>
                  <a:pt x="388307" y="11224"/>
                </a:moveTo>
                <a:lnTo>
                  <a:pt x="320258" y="11224"/>
                </a:lnTo>
                <a:lnTo>
                  <a:pt x="320258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46008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07039" y="10710471"/>
            <a:ext cx="495741" cy="2363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798577" y="10688108"/>
            <a:ext cx="887730" cy="207010"/>
            <a:chOff x="17798577" y="10688108"/>
            <a:chExt cx="887730" cy="2070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98577" y="10707017"/>
              <a:ext cx="168445" cy="186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86708" y="10759172"/>
              <a:ext cx="120279" cy="1349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28272" y="10759172"/>
              <a:ext cx="120279" cy="1349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69830" y="10688108"/>
              <a:ext cx="416453" cy="20678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8773280" y="10698765"/>
            <a:ext cx="982344" cy="196215"/>
          </a:xfrm>
          <a:custGeom>
            <a:avLst/>
            <a:gdLst/>
            <a:ahLst/>
            <a:cxnLst/>
            <a:rect l="l" t="t" r="r" b="b"/>
            <a:pathLst>
              <a:path w="982344" h="196215">
                <a:moveTo>
                  <a:pt x="76644" y="11709"/>
                </a:moveTo>
                <a:lnTo>
                  <a:pt x="38315" y="12509"/>
                </a:lnTo>
                <a:lnTo>
                  <a:pt x="0" y="11709"/>
                </a:lnTo>
                <a:lnTo>
                  <a:pt x="279" y="22085"/>
                </a:lnTo>
                <a:lnTo>
                  <a:pt x="25285" y="160997"/>
                </a:lnTo>
                <a:lnTo>
                  <a:pt x="24765" y="170522"/>
                </a:lnTo>
                <a:lnTo>
                  <a:pt x="21856" y="175933"/>
                </a:lnTo>
                <a:lnTo>
                  <a:pt x="14617" y="179006"/>
                </a:lnTo>
                <a:lnTo>
                  <a:pt x="1066" y="181483"/>
                </a:lnTo>
                <a:lnTo>
                  <a:pt x="1333" y="191604"/>
                </a:lnTo>
                <a:lnTo>
                  <a:pt x="38315" y="190804"/>
                </a:lnTo>
                <a:lnTo>
                  <a:pt x="75844" y="191604"/>
                </a:lnTo>
                <a:lnTo>
                  <a:pt x="76111" y="181483"/>
                </a:lnTo>
                <a:lnTo>
                  <a:pt x="62623" y="178968"/>
                </a:lnTo>
                <a:lnTo>
                  <a:pt x="55283" y="176263"/>
                </a:lnTo>
                <a:lnTo>
                  <a:pt x="52235" y="171729"/>
                </a:lnTo>
                <a:lnTo>
                  <a:pt x="51638" y="163664"/>
                </a:lnTo>
                <a:lnTo>
                  <a:pt x="52158" y="39916"/>
                </a:lnTo>
                <a:lnTo>
                  <a:pt x="52654" y="32410"/>
                </a:lnTo>
                <a:lnTo>
                  <a:pt x="55486" y="27609"/>
                </a:lnTo>
                <a:lnTo>
                  <a:pt x="62712" y="24498"/>
                </a:lnTo>
                <a:lnTo>
                  <a:pt x="76377" y="22085"/>
                </a:lnTo>
                <a:lnTo>
                  <a:pt x="76644" y="11709"/>
                </a:lnTo>
                <a:close/>
              </a:path>
              <a:path w="982344" h="196215">
                <a:moveTo>
                  <a:pt x="236562" y="182549"/>
                </a:moveTo>
                <a:lnTo>
                  <a:pt x="225920" y="180746"/>
                </a:lnTo>
                <a:lnTo>
                  <a:pt x="219900" y="177863"/>
                </a:lnTo>
                <a:lnTo>
                  <a:pt x="217220" y="172935"/>
                </a:lnTo>
                <a:lnTo>
                  <a:pt x="216611" y="164998"/>
                </a:lnTo>
                <a:lnTo>
                  <a:pt x="217398" y="80111"/>
                </a:lnTo>
                <a:lnTo>
                  <a:pt x="216344" y="75311"/>
                </a:lnTo>
                <a:lnTo>
                  <a:pt x="200952" y="67094"/>
                </a:lnTo>
                <a:lnTo>
                  <a:pt x="193128" y="63233"/>
                </a:lnTo>
                <a:lnTo>
                  <a:pt x="185991" y="60426"/>
                </a:lnTo>
                <a:lnTo>
                  <a:pt x="180162" y="59347"/>
                </a:lnTo>
                <a:lnTo>
                  <a:pt x="173837" y="60871"/>
                </a:lnTo>
                <a:lnTo>
                  <a:pt x="166116" y="65163"/>
                </a:lnTo>
                <a:lnTo>
                  <a:pt x="155892" y="71805"/>
                </a:lnTo>
                <a:lnTo>
                  <a:pt x="142100" y="80365"/>
                </a:lnTo>
                <a:lnTo>
                  <a:pt x="142100" y="73444"/>
                </a:lnTo>
                <a:lnTo>
                  <a:pt x="142354" y="66802"/>
                </a:lnTo>
                <a:lnTo>
                  <a:pt x="143154" y="60947"/>
                </a:lnTo>
                <a:lnTo>
                  <a:pt x="141566" y="59613"/>
                </a:lnTo>
                <a:lnTo>
                  <a:pt x="123825" y="62903"/>
                </a:lnTo>
                <a:lnTo>
                  <a:pt x="110159" y="64960"/>
                </a:lnTo>
                <a:lnTo>
                  <a:pt x="93929" y="66802"/>
                </a:lnTo>
                <a:lnTo>
                  <a:pt x="94195" y="76111"/>
                </a:lnTo>
                <a:lnTo>
                  <a:pt x="117614" y="164998"/>
                </a:lnTo>
                <a:lnTo>
                  <a:pt x="116941" y="173431"/>
                </a:lnTo>
                <a:lnTo>
                  <a:pt x="114249" y="178358"/>
                </a:lnTo>
                <a:lnTo>
                  <a:pt x="108521" y="181013"/>
                </a:lnTo>
                <a:lnTo>
                  <a:pt x="98717" y="182549"/>
                </a:lnTo>
                <a:lnTo>
                  <a:pt x="98983" y="191604"/>
                </a:lnTo>
                <a:lnTo>
                  <a:pt x="128524" y="190804"/>
                </a:lnTo>
                <a:lnTo>
                  <a:pt x="160718" y="191604"/>
                </a:lnTo>
                <a:lnTo>
                  <a:pt x="160985" y="182549"/>
                </a:lnTo>
                <a:lnTo>
                  <a:pt x="150431" y="180746"/>
                </a:lnTo>
                <a:lnTo>
                  <a:pt x="144589" y="177495"/>
                </a:lnTo>
                <a:lnTo>
                  <a:pt x="142087" y="171843"/>
                </a:lnTo>
                <a:lnTo>
                  <a:pt x="141566" y="162864"/>
                </a:lnTo>
                <a:lnTo>
                  <a:pt x="142100" y="92075"/>
                </a:lnTo>
                <a:lnTo>
                  <a:pt x="149974" y="87033"/>
                </a:lnTo>
                <a:lnTo>
                  <a:pt x="156591" y="83464"/>
                </a:lnTo>
                <a:lnTo>
                  <a:pt x="162229" y="81343"/>
                </a:lnTo>
                <a:lnTo>
                  <a:pt x="167106" y="80645"/>
                </a:lnTo>
                <a:lnTo>
                  <a:pt x="173240" y="80645"/>
                </a:lnTo>
                <a:lnTo>
                  <a:pt x="180682" y="84099"/>
                </a:lnTo>
                <a:lnTo>
                  <a:pt x="185737" y="87820"/>
                </a:lnTo>
                <a:lnTo>
                  <a:pt x="190538" y="91020"/>
                </a:lnTo>
                <a:lnTo>
                  <a:pt x="191592" y="93675"/>
                </a:lnTo>
                <a:lnTo>
                  <a:pt x="192201" y="114909"/>
                </a:lnTo>
                <a:lnTo>
                  <a:pt x="192659" y="163931"/>
                </a:lnTo>
                <a:lnTo>
                  <a:pt x="192328" y="172453"/>
                </a:lnTo>
                <a:lnTo>
                  <a:pt x="190258" y="177634"/>
                </a:lnTo>
                <a:lnTo>
                  <a:pt x="184797" y="180619"/>
                </a:lnTo>
                <a:lnTo>
                  <a:pt x="174294" y="182549"/>
                </a:lnTo>
                <a:lnTo>
                  <a:pt x="174294" y="191604"/>
                </a:lnTo>
                <a:lnTo>
                  <a:pt x="195694" y="190931"/>
                </a:lnTo>
                <a:lnTo>
                  <a:pt x="204368" y="190804"/>
                </a:lnTo>
                <a:lnTo>
                  <a:pt x="236296" y="191604"/>
                </a:lnTo>
                <a:lnTo>
                  <a:pt x="236562" y="182549"/>
                </a:lnTo>
                <a:close/>
              </a:path>
              <a:path w="982344" h="196215">
                <a:moveTo>
                  <a:pt x="338467" y="149288"/>
                </a:moveTo>
                <a:lnTo>
                  <a:pt x="328244" y="125603"/>
                </a:lnTo>
                <a:lnTo>
                  <a:pt x="305739" y="114465"/>
                </a:lnTo>
                <a:lnTo>
                  <a:pt x="283248" y="106375"/>
                </a:lnTo>
                <a:lnTo>
                  <a:pt x="273024" y="91808"/>
                </a:lnTo>
                <a:lnTo>
                  <a:pt x="273024" y="81965"/>
                </a:lnTo>
                <a:lnTo>
                  <a:pt x="277012" y="77431"/>
                </a:lnTo>
                <a:lnTo>
                  <a:pt x="291376" y="77431"/>
                </a:lnTo>
                <a:lnTo>
                  <a:pt x="298526" y="78016"/>
                </a:lnTo>
                <a:lnTo>
                  <a:pt x="320116" y="93408"/>
                </a:lnTo>
                <a:lnTo>
                  <a:pt x="322516" y="101396"/>
                </a:lnTo>
                <a:lnTo>
                  <a:pt x="331038" y="101130"/>
                </a:lnTo>
                <a:lnTo>
                  <a:pt x="331393" y="83489"/>
                </a:lnTo>
                <a:lnTo>
                  <a:pt x="332359" y="67068"/>
                </a:lnTo>
                <a:lnTo>
                  <a:pt x="324154" y="64338"/>
                </a:lnTo>
                <a:lnTo>
                  <a:pt x="315988" y="62242"/>
                </a:lnTo>
                <a:lnTo>
                  <a:pt x="308038" y="60883"/>
                </a:lnTo>
                <a:lnTo>
                  <a:pt x="300431" y="60413"/>
                </a:lnTo>
                <a:lnTo>
                  <a:pt x="292049" y="61290"/>
                </a:lnTo>
                <a:lnTo>
                  <a:pt x="258673" y="83591"/>
                </a:lnTo>
                <a:lnTo>
                  <a:pt x="254393" y="101930"/>
                </a:lnTo>
                <a:lnTo>
                  <a:pt x="264541" y="125412"/>
                </a:lnTo>
                <a:lnTo>
                  <a:pt x="286854" y="136283"/>
                </a:lnTo>
                <a:lnTo>
                  <a:pt x="309181" y="144627"/>
                </a:lnTo>
                <a:lnTo>
                  <a:pt x="319316" y="160464"/>
                </a:lnTo>
                <a:lnTo>
                  <a:pt x="318262" y="168148"/>
                </a:lnTo>
                <a:lnTo>
                  <a:pt x="314667" y="173634"/>
                </a:lnTo>
                <a:lnTo>
                  <a:pt x="307873" y="176936"/>
                </a:lnTo>
                <a:lnTo>
                  <a:pt x="297243" y="178028"/>
                </a:lnTo>
                <a:lnTo>
                  <a:pt x="289344" y="177342"/>
                </a:lnTo>
                <a:lnTo>
                  <a:pt x="264502" y="149821"/>
                </a:lnTo>
                <a:lnTo>
                  <a:pt x="255981" y="150355"/>
                </a:lnTo>
                <a:lnTo>
                  <a:pt x="255155" y="178244"/>
                </a:lnTo>
                <a:lnTo>
                  <a:pt x="254647" y="187883"/>
                </a:lnTo>
                <a:lnTo>
                  <a:pt x="262369" y="190576"/>
                </a:lnTo>
                <a:lnTo>
                  <a:pt x="270090" y="192862"/>
                </a:lnTo>
                <a:lnTo>
                  <a:pt x="278003" y="194462"/>
                </a:lnTo>
                <a:lnTo>
                  <a:pt x="286321" y="195072"/>
                </a:lnTo>
                <a:lnTo>
                  <a:pt x="296824" y="194043"/>
                </a:lnTo>
                <a:lnTo>
                  <a:pt x="334848" y="168021"/>
                </a:lnTo>
                <a:lnTo>
                  <a:pt x="337642" y="159321"/>
                </a:lnTo>
                <a:lnTo>
                  <a:pt x="338467" y="149288"/>
                </a:lnTo>
                <a:close/>
              </a:path>
              <a:path w="982344" h="196215">
                <a:moveTo>
                  <a:pt x="437730" y="174307"/>
                </a:moveTo>
                <a:lnTo>
                  <a:pt x="432676" y="166852"/>
                </a:lnTo>
                <a:lnTo>
                  <a:pt x="419900" y="174840"/>
                </a:lnTo>
                <a:lnTo>
                  <a:pt x="415912" y="174840"/>
                </a:lnTo>
                <a:lnTo>
                  <a:pt x="412991" y="174840"/>
                </a:lnTo>
                <a:lnTo>
                  <a:pt x="410057" y="173240"/>
                </a:lnTo>
                <a:lnTo>
                  <a:pt x="402602" y="167119"/>
                </a:lnTo>
                <a:lnTo>
                  <a:pt x="401015" y="163931"/>
                </a:lnTo>
                <a:lnTo>
                  <a:pt x="401269" y="79832"/>
                </a:lnTo>
                <a:lnTo>
                  <a:pt x="434797" y="80111"/>
                </a:lnTo>
                <a:lnTo>
                  <a:pt x="434797" y="65989"/>
                </a:lnTo>
                <a:lnTo>
                  <a:pt x="401269" y="66522"/>
                </a:lnTo>
                <a:lnTo>
                  <a:pt x="401637" y="46570"/>
                </a:lnTo>
                <a:lnTo>
                  <a:pt x="402069" y="38392"/>
                </a:lnTo>
                <a:lnTo>
                  <a:pt x="402602" y="32207"/>
                </a:lnTo>
                <a:lnTo>
                  <a:pt x="400735" y="30607"/>
                </a:lnTo>
                <a:lnTo>
                  <a:pt x="391795" y="33997"/>
                </a:lnTo>
                <a:lnTo>
                  <a:pt x="385064" y="36144"/>
                </a:lnTo>
                <a:lnTo>
                  <a:pt x="376262" y="38595"/>
                </a:lnTo>
                <a:lnTo>
                  <a:pt x="376262" y="67056"/>
                </a:lnTo>
                <a:lnTo>
                  <a:pt x="351777" y="70789"/>
                </a:lnTo>
                <a:lnTo>
                  <a:pt x="351777" y="80111"/>
                </a:lnTo>
                <a:lnTo>
                  <a:pt x="376262" y="79832"/>
                </a:lnTo>
                <a:lnTo>
                  <a:pt x="376936" y="167551"/>
                </a:lnTo>
                <a:lnTo>
                  <a:pt x="405003" y="195326"/>
                </a:lnTo>
                <a:lnTo>
                  <a:pt x="409105" y="194030"/>
                </a:lnTo>
                <a:lnTo>
                  <a:pt x="415277" y="190106"/>
                </a:lnTo>
                <a:lnTo>
                  <a:pt x="437730" y="174307"/>
                </a:lnTo>
                <a:close/>
              </a:path>
              <a:path w="982344" h="196215">
                <a:moveTo>
                  <a:pt x="503720" y="7721"/>
                </a:moveTo>
                <a:lnTo>
                  <a:pt x="496811" y="0"/>
                </a:lnTo>
                <a:lnTo>
                  <a:pt x="478447" y="0"/>
                </a:lnTo>
                <a:lnTo>
                  <a:pt x="471525" y="7721"/>
                </a:lnTo>
                <a:lnTo>
                  <a:pt x="471525" y="27139"/>
                </a:lnTo>
                <a:lnTo>
                  <a:pt x="478447" y="34594"/>
                </a:lnTo>
                <a:lnTo>
                  <a:pt x="487489" y="34594"/>
                </a:lnTo>
                <a:lnTo>
                  <a:pt x="496811" y="34594"/>
                </a:lnTo>
                <a:lnTo>
                  <a:pt x="503720" y="26885"/>
                </a:lnTo>
                <a:lnTo>
                  <a:pt x="503720" y="7721"/>
                </a:lnTo>
                <a:close/>
              </a:path>
              <a:path w="982344" h="196215">
                <a:moveTo>
                  <a:pt x="520484" y="182562"/>
                </a:moveTo>
                <a:lnTo>
                  <a:pt x="509625" y="180682"/>
                </a:lnTo>
                <a:lnTo>
                  <a:pt x="503618" y="177698"/>
                </a:lnTo>
                <a:lnTo>
                  <a:pt x="501065" y="172224"/>
                </a:lnTo>
                <a:lnTo>
                  <a:pt x="500532" y="162864"/>
                </a:lnTo>
                <a:lnTo>
                  <a:pt x="500888" y="116827"/>
                </a:lnTo>
                <a:lnTo>
                  <a:pt x="501853" y="61214"/>
                </a:lnTo>
                <a:lnTo>
                  <a:pt x="500253" y="59613"/>
                </a:lnTo>
                <a:lnTo>
                  <a:pt x="482460" y="63004"/>
                </a:lnTo>
                <a:lnTo>
                  <a:pt x="468782" y="65074"/>
                </a:lnTo>
                <a:lnTo>
                  <a:pt x="452882" y="66789"/>
                </a:lnTo>
                <a:lnTo>
                  <a:pt x="453161" y="76111"/>
                </a:lnTo>
                <a:lnTo>
                  <a:pt x="476567" y="163398"/>
                </a:lnTo>
                <a:lnTo>
                  <a:pt x="475894" y="172377"/>
                </a:lnTo>
                <a:lnTo>
                  <a:pt x="473113" y="177761"/>
                </a:lnTo>
                <a:lnTo>
                  <a:pt x="467144" y="180759"/>
                </a:lnTo>
                <a:lnTo>
                  <a:pt x="456882" y="182562"/>
                </a:lnTo>
                <a:lnTo>
                  <a:pt x="457149" y="191604"/>
                </a:lnTo>
                <a:lnTo>
                  <a:pt x="478523" y="190931"/>
                </a:lnTo>
                <a:lnTo>
                  <a:pt x="487235" y="190804"/>
                </a:lnTo>
                <a:lnTo>
                  <a:pt x="520217" y="191604"/>
                </a:lnTo>
                <a:lnTo>
                  <a:pt x="520484" y="182562"/>
                </a:lnTo>
                <a:close/>
              </a:path>
              <a:path w="982344" h="196215">
                <a:moveTo>
                  <a:pt x="614426" y="174307"/>
                </a:moveTo>
                <a:lnTo>
                  <a:pt x="609371" y="166852"/>
                </a:lnTo>
                <a:lnTo>
                  <a:pt x="596595" y="174840"/>
                </a:lnTo>
                <a:lnTo>
                  <a:pt x="592607" y="174840"/>
                </a:lnTo>
                <a:lnTo>
                  <a:pt x="589673" y="174840"/>
                </a:lnTo>
                <a:lnTo>
                  <a:pt x="586752" y="173240"/>
                </a:lnTo>
                <a:lnTo>
                  <a:pt x="579297" y="167119"/>
                </a:lnTo>
                <a:lnTo>
                  <a:pt x="577697" y="163931"/>
                </a:lnTo>
                <a:lnTo>
                  <a:pt x="577964" y="79832"/>
                </a:lnTo>
                <a:lnTo>
                  <a:pt x="611492" y="80111"/>
                </a:lnTo>
                <a:lnTo>
                  <a:pt x="611492" y="65989"/>
                </a:lnTo>
                <a:lnTo>
                  <a:pt x="577964" y="66522"/>
                </a:lnTo>
                <a:lnTo>
                  <a:pt x="578332" y="46570"/>
                </a:lnTo>
                <a:lnTo>
                  <a:pt x="578751" y="38392"/>
                </a:lnTo>
                <a:lnTo>
                  <a:pt x="579297" y="32207"/>
                </a:lnTo>
                <a:lnTo>
                  <a:pt x="577443" y="30607"/>
                </a:lnTo>
                <a:lnTo>
                  <a:pt x="568490" y="33997"/>
                </a:lnTo>
                <a:lnTo>
                  <a:pt x="561759" y="36144"/>
                </a:lnTo>
                <a:lnTo>
                  <a:pt x="552945" y="38595"/>
                </a:lnTo>
                <a:lnTo>
                  <a:pt x="552945" y="67056"/>
                </a:lnTo>
                <a:lnTo>
                  <a:pt x="528472" y="70789"/>
                </a:lnTo>
                <a:lnTo>
                  <a:pt x="528472" y="80111"/>
                </a:lnTo>
                <a:lnTo>
                  <a:pt x="552945" y="79832"/>
                </a:lnTo>
                <a:lnTo>
                  <a:pt x="553618" y="167551"/>
                </a:lnTo>
                <a:lnTo>
                  <a:pt x="581685" y="195326"/>
                </a:lnTo>
                <a:lnTo>
                  <a:pt x="585800" y="194030"/>
                </a:lnTo>
                <a:lnTo>
                  <a:pt x="591972" y="190106"/>
                </a:lnTo>
                <a:lnTo>
                  <a:pt x="614426" y="174307"/>
                </a:lnTo>
                <a:close/>
              </a:path>
              <a:path w="982344" h="196215">
                <a:moveTo>
                  <a:pt x="764235" y="181483"/>
                </a:moveTo>
                <a:lnTo>
                  <a:pt x="753033" y="179590"/>
                </a:lnTo>
                <a:lnTo>
                  <a:pt x="747077" y="176263"/>
                </a:lnTo>
                <a:lnTo>
                  <a:pt x="744702" y="169710"/>
                </a:lnTo>
                <a:lnTo>
                  <a:pt x="744283" y="158076"/>
                </a:lnTo>
                <a:lnTo>
                  <a:pt x="744778" y="111442"/>
                </a:lnTo>
                <a:lnTo>
                  <a:pt x="745883" y="61214"/>
                </a:lnTo>
                <a:lnTo>
                  <a:pt x="744283" y="59601"/>
                </a:lnTo>
                <a:lnTo>
                  <a:pt x="727621" y="62801"/>
                </a:lnTo>
                <a:lnTo>
                  <a:pt x="714603" y="64770"/>
                </a:lnTo>
                <a:lnTo>
                  <a:pt x="697979" y="66789"/>
                </a:lnTo>
                <a:lnTo>
                  <a:pt x="698512" y="76111"/>
                </a:lnTo>
                <a:lnTo>
                  <a:pt x="720318" y="160997"/>
                </a:lnTo>
                <a:lnTo>
                  <a:pt x="712698" y="166535"/>
                </a:lnTo>
                <a:lnTo>
                  <a:pt x="705954" y="170916"/>
                </a:lnTo>
                <a:lnTo>
                  <a:pt x="699820" y="173799"/>
                </a:lnTo>
                <a:lnTo>
                  <a:pt x="693978" y="174840"/>
                </a:lnTo>
                <a:lnTo>
                  <a:pt x="689190" y="174840"/>
                </a:lnTo>
                <a:lnTo>
                  <a:pt x="683348" y="172440"/>
                </a:lnTo>
                <a:lnTo>
                  <a:pt x="672160" y="164465"/>
                </a:lnTo>
                <a:lnTo>
                  <a:pt x="671093" y="161531"/>
                </a:lnTo>
                <a:lnTo>
                  <a:pt x="671461" y="113563"/>
                </a:lnTo>
                <a:lnTo>
                  <a:pt x="672426" y="61214"/>
                </a:lnTo>
                <a:lnTo>
                  <a:pt x="670826" y="59880"/>
                </a:lnTo>
                <a:lnTo>
                  <a:pt x="655091" y="62738"/>
                </a:lnTo>
                <a:lnTo>
                  <a:pt x="642124" y="64744"/>
                </a:lnTo>
                <a:lnTo>
                  <a:pt x="625589" y="66789"/>
                </a:lnTo>
                <a:lnTo>
                  <a:pt x="625868" y="76111"/>
                </a:lnTo>
                <a:lnTo>
                  <a:pt x="646887" y="150888"/>
                </a:lnTo>
                <a:lnTo>
                  <a:pt x="647268" y="164312"/>
                </a:lnTo>
                <a:lnTo>
                  <a:pt x="672033" y="193433"/>
                </a:lnTo>
                <a:lnTo>
                  <a:pt x="683082" y="195859"/>
                </a:lnTo>
                <a:lnTo>
                  <a:pt x="690448" y="194233"/>
                </a:lnTo>
                <a:lnTo>
                  <a:pt x="698334" y="189572"/>
                </a:lnTo>
                <a:lnTo>
                  <a:pt x="721385" y="172720"/>
                </a:lnTo>
                <a:lnTo>
                  <a:pt x="722198" y="181483"/>
                </a:lnTo>
                <a:lnTo>
                  <a:pt x="723785" y="189204"/>
                </a:lnTo>
                <a:lnTo>
                  <a:pt x="728840" y="194525"/>
                </a:lnTo>
                <a:lnTo>
                  <a:pt x="740918" y="192532"/>
                </a:lnTo>
                <a:lnTo>
                  <a:pt x="750887" y="191236"/>
                </a:lnTo>
                <a:lnTo>
                  <a:pt x="763968" y="190550"/>
                </a:lnTo>
                <a:lnTo>
                  <a:pt x="764235" y="181483"/>
                </a:lnTo>
                <a:close/>
              </a:path>
              <a:path w="982344" h="196215">
                <a:moveTo>
                  <a:pt x="858431" y="174307"/>
                </a:moveTo>
                <a:lnTo>
                  <a:pt x="853376" y="166852"/>
                </a:lnTo>
                <a:lnTo>
                  <a:pt x="840600" y="174840"/>
                </a:lnTo>
                <a:lnTo>
                  <a:pt x="836612" y="174840"/>
                </a:lnTo>
                <a:lnTo>
                  <a:pt x="833691" y="174840"/>
                </a:lnTo>
                <a:lnTo>
                  <a:pt x="830757" y="173240"/>
                </a:lnTo>
                <a:lnTo>
                  <a:pt x="823302" y="167119"/>
                </a:lnTo>
                <a:lnTo>
                  <a:pt x="821715" y="163931"/>
                </a:lnTo>
                <a:lnTo>
                  <a:pt x="821969" y="79832"/>
                </a:lnTo>
                <a:lnTo>
                  <a:pt x="855497" y="80111"/>
                </a:lnTo>
                <a:lnTo>
                  <a:pt x="855497" y="65989"/>
                </a:lnTo>
                <a:lnTo>
                  <a:pt x="821969" y="66522"/>
                </a:lnTo>
                <a:lnTo>
                  <a:pt x="822337" y="46570"/>
                </a:lnTo>
                <a:lnTo>
                  <a:pt x="822769" y="38392"/>
                </a:lnTo>
                <a:lnTo>
                  <a:pt x="823302" y="32207"/>
                </a:lnTo>
                <a:lnTo>
                  <a:pt x="821436" y="30607"/>
                </a:lnTo>
                <a:lnTo>
                  <a:pt x="812495" y="33997"/>
                </a:lnTo>
                <a:lnTo>
                  <a:pt x="805764" y="36144"/>
                </a:lnTo>
                <a:lnTo>
                  <a:pt x="796963" y="38595"/>
                </a:lnTo>
                <a:lnTo>
                  <a:pt x="796963" y="67056"/>
                </a:lnTo>
                <a:lnTo>
                  <a:pt x="772477" y="70789"/>
                </a:lnTo>
                <a:lnTo>
                  <a:pt x="772477" y="80111"/>
                </a:lnTo>
                <a:lnTo>
                  <a:pt x="796963" y="79832"/>
                </a:lnTo>
                <a:lnTo>
                  <a:pt x="797636" y="167551"/>
                </a:lnTo>
                <a:lnTo>
                  <a:pt x="825703" y="195326"/>
                </a:lnTo>
                <a:lnTo>
                  <a:pt x="829805" y="194030"/>
                </a:lnTo>
                <a:lnTo>
                  <a:pt x="835990" y="190106"/>
                </a:lnTo>
                <a:lnTo>
                  <a:pt x="858431" y="174307"/>
                </a:lnTo>
                <a:close/>
              </a:path>
              <a:path w="982344" h="196215">
                <a:moveTo>
                  <a:pt x="981913" y="163918"/>
                </a:moveTo>
                <a:lnTo>
                  <a:pt x="976325" y="156210"/>
                </a:lnTo>
                <a:lnTo>
                  <a:pt x="965009" y="164947"/>
                </a:lnTo>
                <a:lnTo>
                  <a:pt x="954697" y="170408"/>
                </a:lnTo>
                <a:lnTo>
                  <a:pt x="944892" y="173240"/>
                </a:lnTo>
                <a:lnTo>
                  <a:pt x="935075" y="174040"/>
                </a:lnTo>
                <a:lnTo>
                  <a:pt x="918006" y="171132"/>
                </a:lnTo>
                <a:lnTo>
                  <a:pt x="906932" y="162534"/>
                </a:lnTo>
                <a:lnTo>
                  <a:pt x="900938" y="148450"/>
                </a:lnTo>
                <a:lnTo>
                  <a:pt x="899147" y="129070"/>
                </a:lnTo>
                <a:lnTo>
                  <a:pt x="899147" y="123748"/>
                </a:lnTo>
                <a:lnTo>
                  <a:pt x="959548" y="123177"/>
                </a:lnTo>
                <a:lnTo>
                  <a:pt x="973162" y="122885"/>
                </a:lnTo>
                <a:lnTo>
                  <a:pt x="981633" y="122415"/>
                </a:lnTo>
                <a:lnTo>
                  <a:pt x="981633" y="116827"/>
                </a:lnTo>
                <a:lnTo>
                  <a:pt x="981367" y="111239"/>
                </a:lnTo>
                <a:lnTo>
                  <a:pt x="980935" y="102133"/>
                </a:lnTo>
                <a:lnTo>
                  <a:pt x="958176" y="65900"/>
                </a:lnTo>
                <a:lnTo>
                  <a:pt x="955294" y="64744"/>
                </a:lnTo>
                <a:lnTo>
                  <a:pt x="955294" y="106184"/>
                </a:lnTo>
                <a:lnTo>
                  <a:pt x="955294" y="111239"/>
                </a:lnTo>
                <a:lnTo>
                  <a:pt x="899147" y="110972"/>
                </a:lnTo>
                <a:lnTo>
                  <a:pt x="899541" y="103352"/>
                </a:lnTo>
                <a:lnTo>
                  <a:pt x="900480" y="96532"/>
                </a:lnTo>
                <a:lnTo>
                  <a:pt x="902220" y="90614"/>
                </a:lnTo>
                <a:lnTo>
                  <a:pt x="905002" y="85699"/>
                </a:lnTo>
                <a:lnTo>
                  <a:pt x="908456" y="81165"/>
                </a:lnTo>
                <a:lnTo>
                  <a:pt x="914323" y="78232"/>
                </a:lnTo>
                <a:lnTo>
                  <a:pt x="925233" y="78232"/>
                </a:lnTo>
                <a:lnTo>
                  <a:pt x="938898" y="80175"/>
                </a:lnTo>
                <a:lnTo>
                  <a:pt x="948245" y="85725"/>
                </a:lnTo>
                <a:lnTo>
                  <a:pt x="953592" y="94526"/>
                </a:lnTo>
                <a:lnTo>
                  <a:pt x="955294" y="106184"/>
                </a:lnTo>
                <a:lnTo>
                  <a:pt x="955294" y="64744"/>
                </a:lnTo>
                <a:lnTo>
                  <a:pt x="950569" y="62839"/>
                </a:lnTo>
                <a:lnTo>
                  <a:pt x="942467" y="61010"/>
                </a:lnTo>
                <a:lnTo>
                  <a:pt x="934008" y="60401"/>
                </a:lnTo>
                <a:lnTo>
                  <a:pt x="925347" y="61226"/>
                </a:lnTo>
                <a:lnTo>
                  <a:pt x="885139" y="84912"/>
                </a:lnTo>
                <a:lnTo>
                  <a:pt x="874128" y="126682"/>
                </a:lnTo>
                <a:lnTo>
                  <a:pt x="877836" y="159258"/>
                </a:lnTo>
                <a:lnTo>
                  <a:pt x="889025" y="180327"/>
                </a:lnTo>
                <a:lnTo>
                  <a:pt x="907808" y="191668"/>
                </a:lnTo>
                <a:lnTo>
                  <a:pt x="934262" y="195059"/>
                </a:lnTo>
                <a:lnTo>
                  <a:pt x="941717" y="195059"/>
                </a:lnTo>
                <a:lnTo>
                  <a:pt x="947572" y="194525"/>
                </a:lnTo>
                <a:lnTo>
                  <a:pt x="952106" y="194005"/>
                </a:lnTo>
                <a:lnTo>
                  <a:pt x="958519" y="186499"/>
                </a:lnTo>
                <a:lnTo>
                  <a:pt x="965111" y="179260"/>
                </a:lnTo>
                <a:lnTo>
                  <a:pt x="970445" y="174040"/>
                </a:lnTo>
                <a:lnTo>
                  <a:pt x="972654" y="171881"/>
                </a:lnTo>
                <a:lnTo>
                  <a:pt x="981913" y="163918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7169286" y="9871950"/>
            <a:ext cx="1020444" cy="234950"/>
            <a:chOff x="17169286" y="9871950"/>
            <a:chExt cx="1020444" cy="2349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169286" y="9879280"/>
              <a:ext cx="129837" cy="17276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39542" y="9941477"/>
              <a:ext cx="115913" cy="11392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486868" y="9904724"/>
              <a:ext cx="60325" cy="151130"/>
            </a:xfrm>
            <a:custGeom>
              <a:avLst/>
              <a:gdLst/>
              <a:ahLst/>
              <a:cxnLst/>
              <a:rect l="l" t="t" r="r" b="b"/>
              <a:pathLst>
                <a:path w="60325" h="151129">
                  <a:moveTo>
                    <a:pt x="32249" y="0"/>
                  </a:moveTo>
                  <a:lnTo>
                    <a:pt x="11936" y="0"/>
                  </a:lnTo>
                  <a:lnTo>
                    <a:pt x="11936" y="40103"/>
                  </a:lnTo>
                  <a:lnTo>
                    <a:pt x="0" y="40103"/>
                  </a:lnTo>
                  <a:lnTo>
                    <a:pt x="0" y="55495"/>
                  </a:lnTo>
                  <a:lnTo>
                    <a:pt x="11936" y="55495"/>
                  </a:lnTo>
                  <a:lnTo>
                    <a:pt x="11936" y="117378"/>
                  </a:lnTo>
                  <a:lnTo>
                    <a:pt x="26596" y="150676"/>
                  </a:lnTo>
                  <a:lnTo>
                    <a:pt x="39788" y="150676"/>
                  </a:lnTo>
                  <a:lnTo>
                    <a:pt x="45128" y="150676"/>
                  </a:lnTo>
                  <a:lnTo>
                    <a:pt x="55914" y="147849"/>
                  </a:lnTo>
                  <a:lnTo>
                    <a:pt x="59997" y="145440"/>
                  </a:lnTo>
                  <a:lnTo>
                    <a:pt x="54867" y="129210"/>
                  </a:lnTo>
                  <a:lnTo>
                    <a:pt x="50259" y="132666"/>
                  </a:lnTo>
                  <a:lnTo>
                    <a:pt x="38532" y="132666"/>
                  </a:lnTo>
                  <a:lnTo>
                    <a:pt x="32249" y="124080"/>
                  </a:lnTo>
                  <a:lnTo>
                    <a:pt x="32249" y="55495"/>
                  </a:lnTo>
                  <a:lnTo>
                    <a:pt x="58009" y="55495"/>
                  </a:lnTo>
                  <a:lnTo>
                    <a:pt x="58009" y="40103"/>
                  </a:lnTo>
                  <a:lnTo>
                    <a:pt x="32249" y="40103"/>
                  </a:lnTo>
                  <a:lnTo>
                    <a:pt x="3224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76393" y="9944828"/>
              <a:ext cx="96647" cy="1105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13668" y="9941477"/>
              <a:ext cx="203448" cy="11392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960036" y="9871957"/>
              <a:ext cx="83820" cy="180340"/>
            </a:xfrm>
            <a:custGeom>
              <a:avLst/>
              <a:gdLst/>
              <a:ahLst/>
              <a:cxnLst/>
              <a:rect l="l" t="t" r="r" b="b"/>
              <a:pathLst>
                <a:path w="83819" h="180340">
                  <a:moveTo>
                    <a:pt x="20320" y="0"/>
                  </a:moveTo>
                  <a:lnTo>
                    <a:pt x="0" y="0"/>
                  </a:lnTo>
                  <a:lnTo>
                    <a:pt x="0" y="180098"/>
                  </a:lnTo>
                  <a:lnTo>
                    <a:pt x="20320" y="180098"/>
                  </a:lnTo>
                  <a:lnTo>
                    <a:pt x="20320" y="0"/>
                  </a:lnTo>
                  <a:close/>
                </a:path>
                <a:path w="83819" h="180340">
                  <a:moveTo>
                    <a:pt x="83566" y="0"/>
                  </a:moveTo>
                  <a:lnTo>
                    <a:pt x="63246" y="0"/>
                  </a:lnTo>
                  <a:lnTo>
                    <a:pt x="63246" y="180098"/>
                  </a:lnTo>
                  <a:lnTo>
                    <a:pt x="83566" y="180098"/>
                  </a:lnTo>
                  <a:lnTo>
                    <a:pt x="8356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67897" y="9944828"/>
              <a:ext cx="121357" cy="16167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8258676" y="9876139"/>
            <a:ext cx="824230" cy="179705"/>
            <a:chOff x="18258676" y="9876139"/>
            <a:chExt cx="824230" cy="17970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258676" y="9876139"/>
              <a:ext cx="147639" cy="17926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33226" y="9944828"/>
              <a:ext cx="96646" cy="1105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570499" y="9941477"/>
              <a:ext cx="71830" cy="11057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664842" y="9897709"/>
              <a:ext cx="25400" cy="154940"/>
            </a:xfrm>
            <a:custGeom>
              <a:avLst/>
              <a:gdLst/>
              <a:ahLst/>
              <a:cxnLst/>
              <a:rect l="l" t="t" r="r" b="b"/>
              <a:pathLst>
                <a:path w="25400" h="154940">
                  <a:moveTo>
                    <a:pt x="22825" y="47118"/>
                  </a:moveTo>
                  <a:lnTo>
                    <a:pt x="2512" y="47118"/>
                  </a:lnTo>
                  <a:lnTo>
                    <a:pt x="2512" y="154340"/>
                  </a:lnTo>
                  <a:lnTo>
                    <a:pt x="22825" y="154340"/>
                  </a:lnTo>
                  <a:lnTo>
                    <a:pt x="22825" y="47118"/>
                  </a:lnTo>
                  <a:close/>
                </a:path>
                <a:path w="25400" h="154940">
                  <a:moveTo>
                    <a:pt x="16229" y="0"/>
                  </a:moveTo>
                  <a:lnTo>
                    <a:pt x="9214" y="0"/>
                  </a:lnTo>
                  <a:lnTo>
                    <a:pt x="3454" y="3455"/>
                  </a:lnTo>
                  <a:lnTo>
                    <a:pt x="0" y="9109"/>
                  </a:lnTo>
                  <a:lnTo>
                    <a:pt x="0" y="16125"/>
                  </a:lnTo>
                  <a:lnTo>
                    <a:pt x="3454" y="21988"/>
                  </a:lnTo>
                  <a:lnTo>
                    <a:pt x="9214" y="25444"/>
                  </a:lnTo>
                  <a:lnTo>
                    <a:pt x="16229" y="25444"/>
                  </a:lnTo>
                  <a:lnTo>
                    <a:pt x="21883" y="21988"/>
                  </a:lnTo>
                  <a:lnTo>
                    <a:pt x="25340" y="16125"/>
                  </a:lnTo>
                  <a:lnTo>
                    <a:pt x="25340" y="9109"/>
                  </a:lnTo>
                  <a:lnTo>
                    <a:pt x="21883" y="3455"/>
                  </a:lnTo>
                  <a:lnTo>
                    <a:pt x="16229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722117" y="9941477"/>
              <a:ext cx="120834" cy="1139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875097" y="9944828"/>
              <a:ext cx="96646" cy="1105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000622" y="9941582"/>
              <a:ext cx="81881" cy="113818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9161245" y="9879280"/>
            <a:ext cx="532130" cy="176530"/>
            <a:chOff x="19161245" y="9879280"/>
            <a:chExt cx="532130" cy="17653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161245" y="9879280"/>
              <a:ext cx="91829" cy="17612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91609" y="9941477"/>
              <a:ext cx="115912" cy="11392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450451" y="9941477"/>
              <a:ext cx="96960" cy="1105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579663" y="9941477"/>
              <a:ext cx="113189" cy="11392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406449" y="10186077"/>
            <a:ext cx="1366520" cy="183515"/>
            <a:chOff x="17406449" y="10186077"/>
            <a:chExt cx="1366520" cy="183515"/>
          </a:xfrm>
        </p:grpSpPr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406449" y="10190265"/>
              <a:ext cx="174235" cy="17926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17752" y="10186077"/>
              <a:ext cx="115912" cy="1834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756176" y="10255708"/>
              <a:ext cx="81881" cy="11381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863817" y="10255604"/>
              <a:ext cx="113189" cy="11392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010515" y="10255604"/>
              <a:ext cx="332240" cy="11392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8374158" y="10211847"/>
              <a:ext cx="114935" cy="158115"/>
            </a:xfrm>
            <a:custGeom>
              <a:avLst/>
              <a:gdLst/>
              <a:ahLst/>
              <a:cxnLst/>
              <a:rect l="l" t="t" r="r" b="b"/>
              <a:pathLst>
                <a:path w="114934" h="158115">
                  <a:moveTo>
                    <a:pt x="60007" y="152450"/>
                  </a:moveTo>
                  <a:lnTo>
                    <a:pt x="54876" y="136220"/>
                  </a:lnTo>
                  <a:lnTo>
                    <a:pt x="50266" y="139674"/>
                  </a:lnTo>
                  <a:lnTo>
                    <a:pt x="38531" y="139674"/>
                  </a:lnTo>
                  <a:lnTo>
                    <a:pt x="32258" y="131089"/>
                  </a:lnTo>
                  <a:lnTo>
                    <a:pt x="32258" y="62509"/>
                  </a:lnTo>
                  <a:lnTo>
                    <a:pt x="58013" y="62509"/>
                  </a:lnTo>
                  <a:lnTo>
                    <a:pt x="58013" y="47117"/>
                  </a:lnTo>
                  <a:lnTo>
                    <a:pt x="32258" y="47117"/>
                  </a:lnTo>
                  <a:lnTo>
                    <a:pt x="32258" y="7010"/>
                  </a:lnTo>
                  <a:lnTo>
                    <a:pt x="11938" y="7010"/>
                  </a:lnTo>
                  <a:lnTo>
                    <a:pt x="11938" y="47117"/>
                  </a:lnTo>
                  <a:lnTo>
                    <a:pt x="0" y="47117"/>
                  </a:lnTo>
                  <a:lnTo>
                    <a:pt x="0" y="62509"/>
                  </a:lnTo>
                  <a:lnTo>
                    <a:pt x="11938" y="62509"/>
                  </a:lnTo>
                  <a:lnTo>
                    <a:pt x="11938" y="124383"/>
                  </a:lnTo>
                  <a:lnTo>
                    <a:pt x="12052" y="129222"/>
                  </a:lnTo>
                  <a:lnTo>
                    <a:pt x="12865" y="135369"/>
                  </a:lnTo>
                  <a:lnTo>
                    <a:pt x="15036" y="142163"/>
                  </a:lnTo>
                  <a:lnTo>
                    <a:pt x="19265" y="148945"/>
                  </a:lnTo>
                  <a:lnTo>
                    <a:pt x="26606" y="157683"/>
                  </a:lnTo>
                  <a:lnTo>
                    <a:pt x="39789" y="157683"/>
                  </a:lnTo>
                  <a:lnTo>
                    <a:pt x="45135" y="157683"/>
                  </a:lnTo>
                  <a:lnTo>
                    <a:pt x="55918" y="154863"/>
                  </a:lnTo>
                  <a:lnTo>
                    <a:pt x="60007" y="152450"/>
                  </a:lnTo>
                  <a:close/>
                </a:path>
                <a:path w="114934" h="158115">
                  <a:moveTo>
                    <a:pt x="111937" y="47117"/>
                  </a:moveTo>
                  <a:lnTo>
                    <a:pt x="91630" y="47117"/>
                  </a:lnTo>
                  <a:lnTo>
                    <a:pt x="91630" y="154330"/>
                  </a:lnTo>
                  <a:lnTo>
                    <a:pt x="111937" y="154330"/>
                  </a:lnTo>
                  <a:lnTo>
                    <a:pt x="111937" y="47117"/>
                  </a:lnTo>
                  <a:close/>
                </a:path>
                <a:path w="114934" h="158115">
                  <a:moveTo>
                    <a:pt x="114452" y="9105"/>
                  </a:moveTo>
                  <a:lnTo>
                    <a:pt x="110998" y="3454"/>
                  </a:lnTo>
                  <a:lnTo>
                    <a:pt x="105346" y="0"/>
                  </a:lnTo>
                  <a:lnTo>
                    <a:pt x="98323" y="0"/>
                  </a:lnTo>
                  <a:lnTo>
                    <a:pt x="92570" y="3454"/>
                  </a:lnTo>
                  <a:lnTo>
                    <a:pt x="89115" y="9105"/>
                  </a:lnTo>
                  <a:lnTo>
                    <a:pt x="89115" y="16116"/>
                  </a:lnTo>
                  <a:lnTo>
                    <a:pt x="92570" y="21983"/>
                  </a:lnTo>
                  <a:lnTo>
                    <a:pt x="98323" y="25438"/>
                  </a:lnTo>
                  <a:lnTo>
                    <a:pt x="105346" y="25438"/>
                  </a:lnTo>
                  <a:lnTo>
                    <a:pt x="110998" y="21983"/>
                  </a:lnTo>
                  <a:lnTo>
                    <a:pt x="114452" y="16116"/>
                  </a:lnTo>
                  <a:lnTo>
                    <a:pt x="114452" y="9105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520551" y="10255604"/>
              <a:ext cx="120834" cy="11392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8675416" y="10255604"/>
              <a:ext cx="96959" cy="110572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8857608" y="10193407"/>
            <a:ext cx="379730" cy="176530"/>
            <a:chOff x="18857608" y="10193407"/>
            <a:chExt cx="379730" cy="17653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8857608" y="10193407"/>
              <a:ext cx="91829" cy="17612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987238" y="10255604"/>
              <a:ext cx="120834" cy="11392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140217" y="10258955"/>
              <a:ext cx="96647" cy="110572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9277491" y="10186077"/>
            <a:ext cx="406400" cy="183515"/>
            <a:chOff x="19277491" y="10186077"/>
            <a:chExt cx="406400" cy="183515"/>
          </a:xfrm>
        </p:grpSpPr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374450" y="10255604"/>
              <a:ext cx="96960" cy="11057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277491" y="10255604"/>
              <a:ext cx="71830" cy="11057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9504394" y="10255604"/>
              <a:ext cx="115913" cy="11392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663238" y="10186077"/>
              <a:ext cx="20320" cy="180340"/>
            </a:xfrm>
            <a:custGeom>
              <a:avLst/>
              <a:gdLst/>
              <a:ahLst/>
              <a:cxnLst/>
              <a:rect l="l" t="t" r="r" b="b"/>
              <a:pathLst>
                <a:path w="20319" h="180340">
                  <a:moveTo>
                    <a:pt x="20312" y="0"/>
                  </a:moveTo>
                  <a:lnTo>
                    <a:pt x="0" y="0"/>
                  </a:lnTo>
                  <a:lnTo>
                    <a:pt x="0" y="180099"/>
                  </a:lnTo>
                  <a:lnTo>
                    <a:pt x="20312" y="180099"/>
                  </a:lnTo>
                  <a:lnTo>
                    <a:pt x="20312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4961236" y="376956"/>
            <a:ext cx="10182225" cy="10554970"/>
            <a:chOff x="4961236" y="376956"/>
            <a:chExt cx="10182225" cy="10554970"/>
          </a:xfrm>
        </p:grpSpPr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67335" y="383056"/>
              <a:ext cx="10169432" cy="1054245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967335" y="383056"/>
              <a:ext cx="10169525" cy="10542905"/>
            </a:xfrm>
            <a:custGeom>
              <a:avLst/>
              <a:gdLst/>
              <a:ahLst/>
              <a:cxnLst/>
              <a:rect l="l" t="t" r="r" b="b"/>
              <a:pathLst>
                <a:path w="10169525" h="10542905">
                  <a:moveTo>
                    <a:pt x="0" y="10542454"/>
                  </a:moveTo>
                  <a:lnTo>
                    <a:pt x="10169439" y="10542454"/>
                  </a:lnTo>
                  <a:lnTo>
                    <a:pt x="10169439" y="0"/>
                  </a:lnTo>
                  <a:lnTo>
                    <a:pt x="0" y="0"/>
                  </a:lnTo>
                  <a:lnTo>
                    <a:pt x="0" y="10542454"/>
                  </a:lnTo>
                  <a:close/>
                </a:path>
              </a:pathLst>
            </a:custGeom>
            <a:ln w="12198">
              <a:solidFill>
                <a:srgbClr val="01020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170" y="4152967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14919" y="4432149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4669" y="4711330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34418" y="4990511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4168" y="5269692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3916" y="5548873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63665" y="5828053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3415" y="6107235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83164" y="6386421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2914" y="6665602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2662" y="6944783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3855" y="7223964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3604" y="7503145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3353" y="7782326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43103" y="8061507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52851" y="8340688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62602" y="8619869"/>
            <a:ext cx="3058795" cy="144780"/>
          </a:xfrm>
          <a:custGeom>
            <a:avLst/>
            <a:gdLst/>
            <a:ahLst/>
            <a:cxnLst/>
            <a:rect l="l" t="t" r="r" b="b"/>
            <a:pathLst>
              <a:path w="3058795" h="144779">
                <a:moveTo>
                  <a:pt x="0" y="144225"/>
                </a:moveTo>
                <a:lnTo>
                  <a:pt x="3058524" y="0"/>
                </a:lnTo>
              </a:path>
            </a:pathLst>
          </a:custGeom>
          <a:ln w="3175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853527" y="3485293"/>
            <a:ext cx="3337560" cy="5878195"/>
            <a:chOff x="1853527" y="3485293"/>
            <a:chExt cx="3337560" cy="5878195"/>
          </a:xfrm>
        </p:grpSpPr>
        <p:sp>
          <p:nvSpPr>
            <p:cNvPr id="20" name="object 20"/>
            <p:cNvSpPr/>
            <p:nvPr/>
          </p:nvSpPr>
          <p:spPr>
            <a:xfrm>
              <a:off x="2072350" y="8899050"/>
              <a:ext cx="3058795" cy="144780"/>
            </a:xfrm>
            <a:custGeom>
              <a:avLst/>
              <a:gdLst/>
              <a:ahLst/>
              <a:cxnLst/>
              <a:rect l="l" t="t" r="r" b="b"/>
              <a:pathLst>
                <a:path w="3058795" h="144779">
                  <a:moveTo>
                    <a:pt x="0" y="144225"/>
                  </a:moveTo>
                  <a:lnTo>
                    <a:pt x="3058524" y="0"/>
                  </a:lnTo>
                </a:path>
              </a:pathLst>
            </a:custGeom>
            <a:ln w="3175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853527" y="3485293"/>
              <a:ext cx="3337560" cy="5878195"/>
            </a:xfrm>
            <a:custGeom>
              <a:avLst/>
              <a:gdLst/>
              <a:ahLst/>
              <a:cxnLst/>
              <a:rect l="l" t="t" r="r" b="b"/>
              <a:pathLst>
                <a:path w="3337560" h="5878195">
                  <a:moveTo>
                    <a:pt x="1920758" y="22921"/>
                  </a:moveTo>
                  <a:lnTo>
                    <a:pt x="1167502" y="79380"/>
                  </a:lnTo>
                  <a:lnTo>
                    <a:pt x="113745" y="135839"/>
                  </a:lnTo>
                  <a:lnTo>
                    <a:pt x="101253" y="137295"/>
                  </a:lnTo>
                  <a:lnTo>
                    <a:pt x="71983" y="146488"/>
                  </a:lnTo>
                  <a:lnTo>
                    <a:pt x="37585" y="170693"/>
                  </a:lnTo>
                  <a:lnTo>
                    <a:pt x="9707" y="217184"/>
                  </a:lnTo>
                  <a:lnTo>
                    <a:pt x="0" y="293237"/>
                  </a:lnTo>
                  <a:lnTo>
                    <a:pt x="1855" y="334027"/>
                  </a:lnTo>
                  <a:lnTo>
                    <a:pt x="5233" y="391826"/>
                  </a:lnTo>
                  <a:lnTo>
                    <a:pt x="9381" y="456864"/>
                  </a:lnTo>
                  <a:lnTo>
                    <a:pt x="13547" y="519375"/>
                  </a:lnTo>
                  <a:lnTo>
                    <a:pt x="18920" y="597741"/>
                  </a:lnTo>
                  <a:lnTo>
                    <a:pt x="216841" y="5822576"/>
                  </a:lnTo>
                  <a:lnTo>
                    <a:pt x="219181" y="5833244"/>
                  </a:lnTo>
                  <a:lnTo>
                    <a:pt x="230006" y="5851733"/>
                  </a:lnTo>
                  <a:lnTo>
                    <a:pt x="255826" y="5869413"/>
                  </a:lnTo>
                  <a:lnTo>
                    <a:pt x="303153" y="5877653"/>
                  </a:lnTo>
                  <a:lnTo>
                    <a:pt x="1608192" y="5846911"/>
                  </a:lnTo>
                  <a:lnTo>
                    <a:pt x="299258" y="5846911"/>
                  </a:lnTo>
                  <a:lnTo>
                    <a:pt x="274336" y="5839209"/>
                  </a:lnTo>
                  <a:lnTo>
                    <a:pt x="259030" y="5815139"/>
                  </a:lnTo>
                  <a:lnTo>
                    <a:pt x="251321" y="5788745"/>
                  </a:lnTo>
                  <a:lnTo>
                    <a:pt x="249123" y="5773834"/>
                  </a:lnTo>
                  <a:lnTo>
                    <a:pt x="248426" y="5744834"/>
                  </a:lnTo>
                  <a:lnTo>
                    <a:pt x="247251" y="5704579"/>
                  </a:lnTo>
                  <a:lnTo>
                    <a:pt x="244732" y="5626855"/>
                  </a:lnTo>
                  <a:lnTo>
                    <a:pt x="242502" y="5561809"/>
                  </a:lnTo>
                  <a:lnTo>
                    <a:pt x="239884" y="5487603"/>
                  </a:lnTo>
                  <a:lnTo>
                    <a:pt x="236901" y="5404828"/>
                  </a:lnTo>
                  <a:lnTo>
                    <a:pt x="231797" y="5265893"/>
                  </a:lnTo>
                  <a:lnTo>
                    <a:pt x="226009" y="5111005"/>
                  </a:lnTo>
                  <a:lnTo>
                    <a:pt x="217369" y="4883123"/>
                  </a:lnTo>
                  <a:lnTo>
                    <a:pt x="205361" y="4570589"/>
                  </a:lnTo>
                  <a:lnTo>
                    <a:pt x="189679" y="4167150"/>
                  </a:lnTo>
                  <a:lnTo>
                    <a:pt x="167687" y="3607265"/>
                  </a:lnTo>
                  <a:lnTo>
                    <a:pt x="135532" y="2797268"/>
                  </a:lnTo>
                  <a:lnTo>
                    <a:pt x="103911" y="2009802"/>
                  </a:lnTo>
                  <a:lnTo>
                    <a:pt x="92797" y="1737728"/>
                  </a:lnTo>
                  <a:lnTo>
                    <a:pt x="92269" y="1725172"/>
                  </a:lnTo>
                  <a:lnTo>
                    <a:pt x="89991" y="1668825"/>
                  </a:lnTo>
                  <a:lnTo>
                    <a:pt x="88010" y="1614856"/>
                  </a:lnTo>
                  <a:lnTo>
                    <a:pt x="86274" y="1562949"/>
                  </a:lnTo>
                  <a:lnTo>
                    <a:pt x="84732" y="1512790"/>
                  </a:lnTo>
                  <a:lnTo>
                    <a:pt x="83334" y="1464061"/>
                  </a:lnTo>
                  <a:lnTo>
                    <a:pt x="79491" y="1323305"/>
                  </a:lnTo>
                  <a:lnTo>
                    <a:pt x="78157" y="1277144"/>
                  </a:lnTo>
                  <a:lnTo>
                    <a:pt x="76713" y="1230834"/>
                  </a:lnTo>
                  <a:lnTo>
                    <a:pt x="75106" y="1184061"/>
                  </a:lnTo>
                  <a:lnTo>
                    <a:pt x="73287" y="1136509"/>
                  </a:lnTo>
                  <a:lnTo>
                    <a:pt x="71203" y="1087862"/>
                  </a:lnTo>
                  <a:lnTo>
                    <a:pt x="68805" y="1037803"/>
                  </a:lnTo>
                  <a:lnTo>
                    <a:pt x="66041" y="986018"/>
                  </a:lnTo>
                  <a:lnTo>
                    <a:pt x="62860" y="932190"/>
                  </a:lnTo>
                  <a:lnTo>
                    <a:pt x="59212" y="876004"/>
                  </a:lnTo>
                  <a:lnTo>
                    <a:pt x="57128" y="839706"/>
                  </a:lnTo>
                  <a:lnTo>
                    <a:pt x="55247" y="796590"/>
                  </a:lnTo>
                  <a:lnTo>
                    <a:pt x="53522" y="747998"/>
                  </a:lnTo>
                  <a:lnTo>
                    <a:pt x="51904" y="695276"/>
                  </a:lnTo>
                  <a:lnTo>
                    <a:pt x="50345" y="639765"/>
                  </a:lnTo>
                  <a:lnTo>
                    <a:pt x="48799" y="582811"/>
                  </a:lnTo>
                  <a:lnTo>
                    <a:pt x="47217" y="525755"/>
                  </a:lnTo>
                  <a:lnTo>
                    <a:pt x="45551" y="469941"/>
                  </a:lnTo>
                  <a:lnTo>
                    <a:pt x="43754" y="416714"/>
                  </a:lnTo>
                  <a:lnTo>
                    <a:pt x="41778" y="367415"/>
                  </a:lnTo>
                  <a:lnTo>
                    <a:pt x="39575" y="323390"/>
                  </a:lnTo>
                  <a:lnTo>
                    <a:pt x="37098" y="285980"/>
                  </a:lnTo>
                  <a:lnTo>
                    <a:pt x="51071" y="238725"/>
                  </a:lnTo>
                  <a:lnTo>
                    <a:pt x="84882" y="207628"/>
                  </a:lnTo>
                  <a:lnTo>
                    <a:pt x="120499" y="190528"/>
                  </a:lnTo>
                  <a:lnTo>
                    <a:pt x="139891" y="185261"/>
                  </a:lnTo>
                  <a:lnTo>
                    <a:pt x="1917977" y="75992"/>
                  </a:lnTo>
                  <a:lnTo>
                    <a:pt x="1958568" y="72971"/>
                  </a:lnTo>
                  <a:lnTo>
                    <a:pt x="3057383" y="47202"/>
                  </a:lnTo>
                  <a:lnTo>
                    <a:pt x="3112852" y="47202"/>
                  </a:lnTo>
                  <a:lnTo>
                    <a:pt x="3109858" y="34401"/>
                  </a:lnTo>
                  <a:lnTo>
                    <a:pt x="2417742" y="34401"/>
                  </a:lnTo>
                  <a:lnTo>
                    <a:pt x="2229271" y="32305"/>
                  </a:lnTo>
                  <a:lnTo>
                    <a:pt x="1926479" y="23034"/>
                  </a:lnTo>
                  <a:lnTo>
                    <a:pt x="1920758" y="22921"/>
                  </a:lnTo>
                  <a:close/>
                </a:path>
                <a:path w="3337560" h="5878195">
                  <a:moveTo>
                    <a:pt x="3112852" y="47202"/>
                  </a:moveTo>
                  <a:lnTo>
                    <a:pt x="3057383" y="47202"/>
                  </a:lnTo>
                  <a:lnTo>
                    <a:pt x="3076835" y="55504"/>
                  </a:lnTo>
                  <a:lnTo>
                    <a:pt x="3083268" y="75920"/>
                  </a:lnTo>
                  <a:lnTo>
                    <a:pt x="3082808" y="98773"/>
                  </a:lnTo>
                  <a:lnTo>
                    <a:pt x="3081581" y="114384"/>
                  </a:lnTo>
                  <a:lnTo>
                    <a:pt x="3083826" y="162560"/>
                  </a:lnTo>
                  <a:lnTo>
                    <a:pt x="3085871" y="211611"/>
                  </a:lnTo>
                  <a:lnTo>
                    <a:pt x="3087746" y="261430"/>
                  </a:lnTo>
                  <a:lnTo>
                    <a:pt x="3089483" y="311910"/>
                  </a:lnTo>
                  <a:lnTo>
                    <a:pt x="3091110" y="362942"/>
                  </a:lnTo>
                  <a:lnTo>
                    <a:pt x="3092724" y="416714"/>
                  </a:lnTo>
                  <a:lnTo>
                    <a:pt x="3094261" y="469941"/>
                  </a:lnTo>
                  <a:lnTo>
                    <a:pt x="3097126" y="570450"/>
                  </a:lnTo>
                  <a:lnTo>
                    <a:pt x="3098657" y="622635"/>
                  </a:lnTo>
                  <a:lnTo>
                    <a:pt x="3100259" y="674727"/>
                  </a:lnTo>
                  <a:lnTo>
                    <a:pt x="3101963" y="726620"/>
                  </a:lnTo>
                  <a:lnTo>
                    <a:pt x="3103798" y="778206"/>
                  </a:lnTo>
                  <a:lnTo>
                    <a:pt x="3105794" y="829377"/>
                  </a:lnTo>
                  <a:lnTo>
                    <a:pt x="3107981" y="880026"/>
                  </a:lnTo>
                  <a:lnTo>
                    <a:pt x="3110506" y="932190"/>
                  </a:lnTo>
                  <a:lnTo>
                    <a:pt x="3113050" y="979329"/>
                  </a:lnTo>
                  <a:lnTo>
                    <a:pt x="3115992" y="1027768"/>
                  </a:lnTo>
                  <a:lnTo>
                    <a:pt x="3119245" y="1075255"/>
                  </a:lnTo>
                  <a:lnTo>
                    <a:pt x="3228256" y="4041344"/>
                  </a:lnTo>
                  <a:lnTo>
                    <a:pt x="3253742" y="4728180"/>
                  </a:lnTo>
                  <a:lnTo>
                    <a:pt x="3267128" y="5084492"/>
                  </a:lnTo>
                  <a:lnTo>
                    <a:pt x="3274821" y="5286040"/>
                  </a:lnTo>
                  <a:lnTo>
                    <a:pt x="3279639" y="5409449"/>
                  </a:lnTo>
                  <a:lnTo>
                    <a:pt x="3282378" y="5477292"/>
                  </a:lnTo>
                  <a:lnTo>
                    <a:pt x="3284299" y="5522059"/>
                  </a:lnTo>
                  <a:lnTo>
                    <a:pt x="3287138" y="5552923"/>
                  </a:lnTo>
                  <a:lnTo>
                    <a:pt x="3289248" y="5598693"/>
                  </a:lnTo>
                  <a:lnTo>
                    <a:pt x="3284694" y="5652340"/>
                  </a:lnTo>
                  <a:lnTo>
                    <a:pt x="3267092" y="5697334"/>
                  </a:lnTo>
                  <a:lnTo>
                    <a:pt x="3230058" y="5717145"/>
                  </a:lnTo>
                  <a:lnTo>
                    <a:pt x="2976083" y="5733806"/>
                  </a:lnTo>
                  <a:lnTo>
                    <a:pt x="2381966" y="5765090"/>
                  </a:lnTo>
                  <a:lnTo>
                    <a:pt x="2092818" y="5773482"/>
                  </a:lnTo>
                  <a:lnTo>
                    <a:pt x="1890340" y="5781130"/>
                  </a:lnTo>
                  <a:lnTo>
                    <a:pt x="930117" y="5833057"/>
                  </a:lnTo>
                  <a:lnTo>
                    <a:pt x="880253" y="5834523"/>
                  </a:lnTo>
                  <a:lnTo>
                    <a:pt x="506592" y="5839469"/>
                  </a:lnTo>
                  <a:lnTo>
                    <a:pt x="400622" y="5842170"/>
                  </a:lnTo>
                  <a:lnTo>
                    <a:pt x="349219" y="5844236"/>
                  </a:lnTo>
                  <a:lnTo>
                    <a:pt x="299258" y="5846911"/>
                  </a:lnTo>
                  <a:lnTo>
                    <a:pt x="1608192" y="5846911"/>
                  </a:lnTo>
                  <a:lnTo>
                    <a:pt x="3120365" y="5811289"/>
                  </a:lnTo>
                  <a:lnTo>
                    <a:pt x="3143438" y="5807940"/>
                  </a:lnTo>
                  <a:lnTo>
                    <a:pt x="3224712" y="5793166"/>
                  </a:lnTo>
                  <a:lnTo>
                    <a:pt x="3257167" y="5788745"/>
                  </a:lnTo>
                  <a:lnTo>
                    <a:pt x="3289248" y="5777381"/>
                  </a:lnTo>
                  <a:lnTo>
                    <a:pt x="3315327" y="5748953"/>
                  </a:lnTo>
                  <a:lnTo>
                    <a:pt x="3332309" y="5704579"/>
                  </a:lnTo>
                  <a:lnTo>
                    <a:pt x="3337102" y="5645378"/>
                  </a:lnTo>
                  <a:lnTo>
                    <a:pt x="3301748" y="4760217"/>
                  </a:lnTo>
                  <a:lnTo>
                    <a:pt x="3225675" y="2841183"/>
                  </a:lnTo>
                  <a:lnTo>
                    <a:pt x="3115559" y="58773"/>
                  </a:lnTo>
                  <a:lnTo>
                    <a:pt x="3112852" y="47202"/>
                  </a:lnTo>
                  <a:close/>
                </a:path>
                <a:path w="3337560" h="5878195">
                  <a:moveTo>
                    <a:pt x="3045540" y="0"/>
                  </a:moveTo>
                  <a:lnTo>
                    <a:pt x="2994485" y="7727"/>
                  </a:lnTo>
                  <a:lnTo>
                    <a:pt x="2939092" y="14291"/>
                  </a:lnTo>
                  <a:lnTo>
                    <a:pt x="2880011" y="19771"/>
                  </a:lnTo>
                  <a:lnTo>
                    <a:pt x="2817891" y="24246"/>
                  </a:lnTo>
                  <a:lnTo>
                    <a:pt x="2753382" y="27793"/>
                  </a:lnTo>
                  <a:lnTo>
                    <a:pt x="2687134" y="30494"/>
                  </a:lnTo>
                  <a:lnTo>
                    <a:pt x="2619796" y="32426"/>
                  </a:lnTo>
                  <a:lnTo>
                    <a:pt x="2552019" y="33668"/>
                  </a:lnTo>
                  <a:lnTo>
                    <a:pt x="2417742" y="34401"/>
                  </a:lnTo>
                  <a:lnTo>
                    <a:pt x="3109858" y="34401"/>
                  </a:lnTo>
                  <a:lnTo>
                    <a:pt x="3109255" y="31827"/>
                  </a:lnTo>
                  <a:lnTo>
                    <a:pt x="3093983" y="12592"/>
                  </a:lnTo>
                  <a:lnTo>
                    <a:pt x="3071993" y="1754"/>
                  </a:lnTo>
                  <a:lnTo>
                    <a:pt x="304554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65623" y="3924027"/>
            <a:ext cx="4331061" cy="417830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3926739" y="862214"/>
            <a:ext cx="484505" cy="579120"/>
          </a:xfrm>
          <a:custGeom>
            <a:avLst/>
            <a:gdLst/>
            <a:ahLst/>
            <a:cxnLst/>
            <a:rect l="l" t="t" r="r" b="b"/>
            <a:pathLst>
              <a:path w="484504" h="579119">
                <a:moveTo>
                  <a:pt x="484419" y="0"/>
                </a:moveTo>
                <a:lnTo>
                  <a:pt x="39988" y="0"/>
                </a:lnTo>
                <a:lnTo>
                  <a:pt x="39988" y="63841"/>
                </a:lnTo>
                <a:lnTo>
                  <a:pt x="357088" y="63841"/>
                </a:lnTo>
                <a:lnTo>
                  <a:pt x="0" y="578778"/>
                </a:lnTo>
                <a:lnTo>
                  <a:pt x="465477" y="578778"/>
                </a:lnTo>
                <a:lnTo>
                  <a:pt x="465477" y="514937"/>
                </a:lnTo>
                <a:lnTo>
                  <a:pt x="127331" y="514937"/>
                </a:lnTo>
                <a:lnTo>
                  <a:pt x="484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89732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5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7" y="322361"/>
                </a:lnTo>
                <a:lnTo>
                  <a:pt x="191035" y="322098"/>
                </a:lnTo>
                <a:lnTo>
                  <a:pt x="135048" y="305524"/>
                </a:lnTo>
                <a:lnTo>
                  <a:pt x="101242" y="277950"/>
                </a:lnTo>
                <a:lnTo>
                  <a:pt x="77301" y="235457"/>
                </a:lnTo>
                <a:lnTo>
                  <a:pt x="70856" y="190821"/>
                </a:lnTo>
                <a:lnTo>
                  <a:pt x="71125" y="178903"/>
                </a:lnTo>
                <a:lnTo>
                  <a:pt x="88044" y="122595"/>
                </a:lnTo>
                <a:lnTo>
                  <a:pt x="115930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6" y="17017"/>
                </a:lnTo>
                <a:lnTo>
                  <a:pt x="269592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7" y="59280"/>
                </a:lnTo>
                <a:lnTo>
                  <a:pt x="214356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19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70" y="316047"/>
                </a:lnTo>
                <a:lnTo>
                  <a:pt x="202747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8" y="227986"/>
                </a:lnTo>
                <a:lnTo>
                  <a:pt x="404793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80816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5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7" y="322361"/>
                </a:lnTo>
                <a:lnTo>
                  <a:pt x="191035" y="322098"/>
                </a:lnTo>
                <a:lnTo>
                  <a:pt x="135048" y="305524"/>
                </a:lnTo>
                <a:lnTo>
                  <a:pt x="101242" y="277950"/>
                </a:lnTo>
                <a:lnTo>
                  <a:pt x="77301" y="235457"/>
                </a:lnTo>
                <a:lnTo>
                  <a:pt x="70856" y="190821"/>
                </a:lnTo>
                <a:lnTo>
                  <a:pt x="71125" y="178903"/>
                </a:lnTo>
                <a:lnTo>
                  <a:pt x="88044" y="122595"/>
                </a:lnTo>
                <a:lnTo>
                  <a:pt x="115931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6" y="17017"/>
                </a:lnTo>
                <a:lnTo>
                  <a:pt x="269592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7" y="59280"/>
                </a:lnTo>
                <a:lnTo>
                  <a:pt x="214356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19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70" y="316047"/>
                </a:lnTo>
                <a:lnTo>
                  <a:pt x="202747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8" y="227986"/>
                </a:lnTo>
                <a:lnTo>
                  <a:pt x="404793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00314" y="1070575"/>
            <a:ext cx="567055" cy="370840"/>
          </a:xfrm>
          <a:custGeom>
            <a:avLst/>
            <a:gdLst/>
            <a:ahLst/>
            <a:cxnLst/>
            <a:rect l="l" t="t" r="r" b="b"/>
            <a:pathLst>
              <a:path w="567054" h="370840">
                <a:moveTo>
                  <a:pt x="433907" y="0"/>
                </a:moveTo>
                <a:lnTo>
                  <a:pt x="382788" y="8286"/>
                </a:lnTo>
                <a:lnTo>
                  <a:pt x="337357" y="36217"/>
                </a:lnTo>
                <a:lnTo>
                  <a:pt x="305875" y="73662"/>
                </a:lnTo>
                <a:lnTo>
                  <a:pt x="301507" y="63251"/>
                </a:lnTo>
                <a:lnTo>
                  <a:pt x="259923" y="19818"/>
                </a:lnTo>
                <a:lnTo>
                  <a:pt x="212207" y="2167"/>
                </a:lnTo>
                <a:lnTo>
                  <a:pt x="183455" y="0"/>
                </a:lnTo>
                <a:lnTo>
                  <a:pt x="172591" y="224"/>
                </a:lnTo>
                <a:lnTo>
                  <a:pt x="119613" y="14381"/>
                </a:lnTo>
                <a:lnTo>
                  <a:pt x="84377" y="39324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34346"/>
                </a:lnTo>
                <a:lnTo>
                  <a:pt x="68249" y="128125"/>
                </a:lnTo>
                <a:lnTo>
                  <a:pt x="84996" y="90518"/>
                </a:lnTo>
                <a:lnTo>
                  <a:pt x="115579" y="66471"/>
                </a:lnTo>
                <a:lnTo>
                  <a:pt x="164513" y="55071"/>
                </a:lnTo>
                <a:lnTo>
                  <a:pt x="176329" y="55465"/>
                </a:lnTo>
                <a:lnTo>
                  <a:pt x="226249" y="80326"/>
                </a:lnTo>
                <a:lnTo>
                  <a:pt x="246868" y="120726"/>
                </a:lnTo>
                <a:lnTo>
                  <a:pt x="249400" y="148026"/>
                </a:lnTo>
                <a:lnTo>
                  <a:pt x="249400" y="370417"/>
                </a:lnTo>
                <a:lnTo>
                  <a:pt x="317451" y="370417"/>
                </a:lnTo>
                <a:lnTo>
                  <a:pt x="317451" y="136802"/>
                </a:lnTo>
                <a:lnTo>
                  <a:pt x="317645" y="130364"/>
                </a:lnTo>
                <a:lnTo>
                  <a:pt x="333937" y="91584"/>
                </a:lnTo>
                <a:lnTo>
                  <a:pt x="363928" y="66822"/>
                </a:lnTo>
                <a:lnTo>
                  <a:pt x="412510" y="55071"/>
                </a:lnTo>
                <a:lnTo>
                  <a:pt x="424437" y="55482"/>
                </a:lnTo>
                <a:lnTo>
                  <a:pt x="474948" y="81379"/>
                </a:lnTo>
                <a:lnTo>
                  <a:pt x="495879" y="123751"/>
                </a:lnTo>
                <a:lnTo>
                  <a:pt x="498450" y="152586"/>
                </a:lnTo>
                <a:lnTo>
                  <a:pt x="498450" y="370417"/>
                </a:lnTo>
                <a:lnTo>
                  <a:pt x="566500" y="370417"/>
                </a:lnTo>
                <a:lnTo>
                  <a:pt x="566500" y="133645"/>
                </a:lnTo>
                <a:lnTo>
                  <a:pt x="566232" y="120578"/>
                </a:lnTo>
                <a:lnTo>
                  <a:pt x="549313" y="61385"/>
                </a:lnTo>
                <a:lnTo>
                  <a:pt x="521426" y="28171"/>
                </a:lnTo>
                <a:lnTo>
                  <a:pt x="478850" y="5919"/>
                </a:lnTo>
                <a:lnTo>
                  <a:pt x="459476" y="1726"/>
                </a:lnTo>
                <a:lnTo>
                  <a:pt x="4339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04962" y="862214"/>
            <a:ext cx="71755" cy="579120"/>
          </a:xfrm>
          <a:custGeom>
            <a:avLst/>
            <a:gdLst/>
            <a:ahLst/>
            <a:cxnLst/>
            <a:rect l="l" t="t" r="r" b="b"/>
            <a:pathLst>
              <a:path w="71754" h="579119">
                <a:moveTo>
                  <a:pt x="71207" y="0"/>
                </a:moveTo>
                <a:lnTo>
                  <a:pt x="0" y="0"/>
                </a:lnTo>
                <a:lnTo>
                  <a:pt x="0" y="578778"/>
                </a:lnTo>
                <a:lnTo>
                  <a:pt x="71207" y="578778"/>
                </a:lnTo>
                <a:lnTo>
                  <a:pt x="71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37525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2764"/>
                </a:lnTo>
                <a:lnTo>
                  <a:pt x="68230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69972" y="851341"/>
            <a:ext cx="531495" cy="601345"/>
          </a:xfrm>
          <a:custGeom>
            <a:avLst/>
            <a:gdLst/>
            <a:ahLst/>
            <a:cxnLst/>
            <a:rect l="l" t="t" r="r" b="b"/>
            <a:pathLst>
              <a:path w="531495" h="601344">
                <a:moveTo>
                  <a:pt x="213270" y="0"/>
                </a:moveTo>
                <a:lnTo>
                  <a:pt x="162273" y="6881"/>
                </a:lnTo>
                <a:lnTo>
                  <a:pt x="114966" y="30210"/>
                </a:lnTo>
                <a:lnTo>
                  <a:pt x="85062" y="62262"/>
                </a:lnTo>
                <a:lnTo>
                  <a:pt x="67411" y="105678"/>
                </a:lnTo>
                <a:lnTo>
                  <a:pt x="65353" y="138912"/>
                </a:lnTo>
                <a:lnTo>
                  <a:pt x="66120" y="148158"/>
                </a:lnTo>
                <a:lnTo>
                  <a:pt x="78661" y="189527"/>
                </a:lnTo>
                <a:lnTo>
                  <a:pt x="100628" y="224120"/>
                </a:lnTo>
                <a:lnTo>
                  <a:pt x="138906" y="268342"/>
                </a:lnTo>
                <a:lnTo>
                  <a:pt x="117846" y="278293"/>
                </a:lnTo>
                <a:lnTo>
                  <a:pt x="62637" y="314570"/>
                </a:lnTo>
                <a:lnTo>
                  <a:pt x="34902" y="343232"/>
                </a:lnTo>
                <a:lnTo>
                  <a:pt x="13088" y="377718"/>
                </a:lnTo>
                <a:lnTo>
                  <a:pt x="0" y="444431"/>
                </a:lnTo>
                <a:lnTo>
                  <a:pt x="364" y="459454"/>
                </a:lnTo>
                <a:lnTo>
                  <a:pt x="9840" y="502654"/>
                </a:lnTo>
                <a:lnTo>
                  <a:pt x="30946" y="539052"/>
                </a:lnTo>
                <a:lnTo>
                  <a:pt x="60971" y="567424"/>
                </a:lnTo>
                <a:lnTo>
                  <a:pt x="99290" y="587681"/>
                </a:lnTo>
                <a:lnTo>
                  <a:pt x="143269" y="598824"/>
                </a:lnTo>
                <a:lnTo>
                  <a:pt x="176439" y="600876"/>
                </a:lnTo>
                <a:lnTo>
                  <a:pt x="193139" y="600515"/>
                </a:lnTo>
                <a:lnTo>
                  <a:pt x="244955" y="591110"/>
                </a:lnTo>
                <a:lnTo>
                  <a:pt x="294458" y="570184"/>
                </a:lnTo>
                <a:lnTo>
                  <a:pt x="340946" y="538973"/>
                </a:lnTo>
                <a:lnTo>
                  <a:pt x="346533" y="533879"/>
                </a:lnTo>
                <a:lnTo>
                  <a:pt x="184507" y="533879"/>
                </a:lnTo>
                <a:lnTo>
                  <a:pt x="175587" y="533700"/>
                </a:lnTo>
                <a:lnTo>
                  <a:pt x="131364" y="522478"/>
                </a:lnTo>
                <a:lnTo>
                  <a:pt x="92428" y="488979"/>
                </a:lnTo>
                <a:lnTo>
                  <a:pt x="77871" y="435311"/>
                </a:lnTo>
                <a:lnTo>
                  <a:pt x="78271" y="422817"/>
                </a:lnTo>
                <a:lnTo>
                  <a:pt x="88674" y="385399"/>
                </a:lnTo>
                <a:lnTo>
                  <a:pt x="111825" y="351648"/>
                </a:lnTo>
                <a:lnTo>
                  <a:pt x="146409" y="323274"/>
                </a:lnTo>
                <a:lnTo>
                  <a:pt x="176790" y="307278"/>
                </a:lnTo>
                <a:lnTo>
                  <a:pt x="267219" y="307278"/>
                </a:lnTo>
                <a:lnTo>
                  <a:pt x="239579" y="277462"/>
                </a:lnTo>
                <a:lnTo>
                  <a:pt x="257550" y="268186"/>
                </a:lnTo>
                <a:lnTo>
                  <a:pt x="280224" y="254815"/>
                </a:lnTo>
                <a:lnTo>
                  <a:pt x="304198" y="237474"/>
                </a:lnTo>
                <a:lnTo>
                  <a:pt x="202045" y="237474"/>
                </a:lnTo>
                <a:lnTo>
                  <a:pt x="194427" y="230116"/>
                </a:lnTo>
                <a:lnTo>
                  <a:pt x="162758" y="195907"/>
                </a:lnTo>
                <a:lnTo>
                  <a:pt x="142238" y="162759"/>
                </a:lnTo>
                <a:lnTo>
                  <a:pt x="136184" y="132241"/>
                </a:lnTo>
                <a:lnTo>
                  <a:pt x="136262" y="123793"/>
                </a:lnTo>
                <a:lnTo>
                  <a:pt x="149802" y="84906"/>
                </a:lnTo>
                <a:lnTo>
                  <a:pt x="180585" y="59417"/>
                </a:lnTo>
                <a:lnTo>
                  <a:pt x="216077" y="52264"/>
                </a:lnTo>
                <a:lnTo>
                  <a:pt x="331755" y="52264"/>
                </a:lnTo>
                <a:lnTo>
                  <a:pt x="320958" y="40163"/>
                </a:lnTo>
                <a:lnTo>
                  <a:pt x="275007" y="10698"/>
                </a:lnTo>
                <a:lnTo>
                  <a:pt x="236301" y="1170"/>
                </a:lnTo>
                <a:lnTo>
                  <a:pt x="213270" y="0"/>
                </a:lnTo>
                <a:close/>
              </a:path>
              <a:path w="531495" h="601344">
                <a:moveTo>
                  <a:pt x="459011" y="511779"/>
                </a:moveTo>
                <a:lnTo>
                  <a:pt x="370768" y="511779"/>
                </a:lnTo>
                <a:lnTo>
                  <a:pt x="441975" y="589651"/>
                </a:lnTo>
                <a:lnTo>
                  <a:pt x="531072" y="589651"/>
                </a:lnTo>
                <a:lnTo>
                  <a:pt x="459011" y="511779"/>
                </a:lnTo>
                <a:close/>
              </a:path>
              <a:path w="531495" h="601344">
                <a:moveTo>
                  <a:pt x="267219" y="307278"/>
                </a:moveTo>
                <a:lnTo>
                  <a:pt x="176790" y="307278"/>
                </a:lnTo>
                <a:lnTo>
                  <a:pt x="324817" y="463723"/>
                </a:lnTo>
                <a:lnTo>
                  <a:pt x="314677" y="474107"/>
                </a:lnTo>
                <a:lnTo>
                  <a:pt x="280981" y="501648"/>
                </a:lnTo>
                <a:lnTo>
                  <a:pt x="245574" y="521176"/>
                </a:lnTo>
                <a:lnTo>
                  <a:pt x="184507" y="533879"/>
                </a:lnTo>
                <a:lnTo>
                  <a:pt x="346533" y="533879"/>
                </a:lnTo>
                <a:lnTo>
                  <a:pt x="370768" y="511779"/>
                </a:lnTo>
                <a:lnTo>
                  <a:pt x="459011" y="511779"/>
                </a:lnTo>
                <a:lnTo>
                  <a:pt x="422332" y="472142"/>
                </a:lnTo>
                <a:lnTo>
                  <a:pt x="459514" y="427769"/>
                </a:lnTo>
                <a:lnTo>
                  <a:pt x="460462" y="426541"/>
                </a:lnTo>
                <a:lnTo>
                  <a:pt x="377783" y="426541"/>
                </a:lnTo>
                <a:lnTo>
                  <a:pt x="267219" y="307278"/>
                </a:lnTo>
                <a:close/>
              </a:path>
              <a:path w="531495" h="601344">
                <a:moveTo>
                  <a:pt x="450745" y="339900"/>
                </a:moveTo>
                <a:lnTo>
                  <a:pt x="424760" y="372966"/>
                </a:lnTo>
                <a:lnTo>
                  <a:pt x="396375" y="407073"/>
                </a:lnTo>
                <a:lnTo>
                  <a:pt x="377783" y="426541"/>
                </a:lnTo>
                <a:lnTo>
                  <a:pt x="460462" y="426541"/>
                </a:lnTo>
                <a:lnTo>
                  <a:pt x="465696" y="419764"/>
                </a:lnTo>
                <a:lnTo>
                  <a:pt x="473984" y="408849"/>
                </a:lnTo>
                <a:lnTo>
                  <a:pt x="483981" y="395336"/>
                </a:lnTo>
                <a:lnTo>
                  <a:pt x="495293" y="379537"/>
                </a:lnTo>
                <a:lnTo>
                  <a:pt x="450745" y="339900"/>
                </a:lnTo>
                <a:close/>
              </a:path>
              <a:path w="531495" h="601344">
                <a:moveTo>
                  <a:pt x="331755" y="52264"/>
                </a:moveTo>
                <a:lnTo>
                  <a:pt x="216077" y="52264"/>
                </a:lnTo>
                <a:lnTo>
                  <a:pt x="223133" y="52421"/>
                </a:lnTo>
                <a:lnTo>
                  <a:pt x="232629" y="53514"/>
                </a:lnTo>
                <a:lnTo>
                  <a:pt x="270161" y="70768"/>
                </a:lnTo>
                <a:lnTo>
                  <a:pt x="293378" y="104640"/>
                </a:lnTo>
                <a:lnTo>
                  <a:pt x="297431" y="133645"/>
                </a:lnTo>
                <a:lnTo>
                  <a:pt x="297283" y="139950"/>
                </a:lnTo>
                <a:lnTo>
                  <a:pt x="282792" y="179654"/>
                </a:lnTo>
                <a:lnTo>
                  <a:pt x="253960" y="206956"/>
                </a:lnTo>
                <a:lnTo>
                  <a:pt x="202045" y="237474"/>
                </a:lnTo>
                <a:lnTo>
                  <a:pt x="304198" y="237474"/>
                </a:lnTo>
                <a:lnTo>
                  <a:pt x="338086" y="203369"/>
                </a:lnTo>
                <a:lnTo>
                  <a:pt x="356205" y="164318"/>
                </a:lnTo>
                <a:lnTo>
                  <a:pt x="359543" y="133645"/>
                </a:lnTo>
                <a:lnTo>
                  <a:pt x="359390" y="125355"/>
                </a:lnTo>
                <a:lnTo>
                  <a:pt x="349722" y="82957"/>
                </a:lnTo>
                <a:lnTo>
                  <a:pt x="332983" y="53641"/>
                </a:lnTo>
                <a:lnTo>
                  <a:pt x="331755" y="522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62652" y="851691"/>
            <a:ext cx="494665" cy="600710"/>
          </a:xfrm>
          <a:custGeom>
            <a:avLst/>
            <a:gdLst/>
            <a:ahLst/>
            <a:cxnLst/>
            <a:rect l="l" t="t" r="r" b="b"/>
            <a:pathLst>
              <a:path w="494665" h="600710">
                <a:moveTo>
                  <a:pt x="309032" y="0"/>
                </a:moveTo>
                <a:lnTo>
                  <a:pt x="261239" y="2872"/>
                </a:lnTo>
                <a:lnTo>
                  <a:pt x="187664" y="22976"/>
                </a:lnTo>
                <a:lnTo>
                  <a:pt x="147325" y="42444"/>
                </a:lnTo>
                <a:lnTo>
                  <a:pt x="89447" y="86816"/>
                </a:lnTo>
                <a:lnTo>
                  <a:pt x="60180" y="119198"/>
                </a:lnTo>
                <a:lnTo>
                  <a:pt x="23677" y="182403"/>
                </a:lnTo>
                <a:lnTo>
                  <a:pt x="8879" y="224496"/>
                </a:lnTo>
                <a:lnTo>
                  <a:pt x="0" y="300263"/>
                </a:lnTo>
                <a:lnTo>
                  <a:pt x="367" y="319862"/>
                </a:lnTo>
                <a:lnTo>
                  <a:pt x="9914" y="379582"/>
                </a:lnTo>
                <a:lnTo>
                  <a:pt x="23501" y="418123"/>
                </a:lnTo>
                <a:lnTo>
                  <a:pt x="43474" y="457432"/>
                </a:lnTo>
                <a:lnTo>
                  <a:pt x="89272" y="513709"/>
                </a:lnTo>
                <a:lnTo>
                  <a:pt x="122727" y="542122"/>
                </a:lnTo>
                <a:lnTo>
                  <a:pt x="187840" y="577550"/>
                </a:lnTo>
                <a:lnTo>
                  <a:pt x="231182" y="591910"/>
                </a:lnTo>
                <a:lnTo>
                  <a:pt x="309383" y="600526"/>
                </a:lnTo>
                <a:lnTo>
                  <a:pt x="326373" y="600277"/>
                </a:lnTo>
                <a:lnTo>
                  <a:pt x="378244" y="593793"/>
                </a:lnTo>
                <a:lnTo>
                  <a:pt x="426520" y="579416"/>
                </a:lnTo>
                <a:lnTo>
                  <a:pt x="469095" y="559252"/>
                </a:lnTo>
                <a:lnTo>
                  <a:pt x="494592" y="542297"/>
                </a:lnTo>
                <a:lnTo>
                  <a:pt x="462321" y="482315"/>
                </a:lnTo>
                <a:lnTo>
                  <a:pt x="453179" y="489382"/>
                </a:lnTo>
                <a:lnTo>
                  <a:pt x="439520" y="498341"/>
                </a:lnTo>
                <a:lnTo>
                  <a:pt x="394972" y="517918"/>
                </a:lnTo>
                <a:lnTo>
                  <a:pt x="342553" y="529009"/>
                </a:lnTo>
                <a:lnTo>
                  <a:pt x="313592" y="530371"/>
                </a:lnTo>
                <a:lnTo>
                  <a:pt x="297610" y="530097"/>
                </a:lnTo>
                <a:lnTo>
                  <a:pt x="249466" y="522972"/>
                </a:lnTo>
                <a:lnTo>
                  <a:pt x="205578" y="507135"/>
                </a:lnTo>
                <a:lnTo>
                  <a:pt x="167064" y="483967"/>
                </a:lnTo>
                <a:lnTo>
                  <a:pt x="134297" y="453924"/>
                </a:lnTo>
                <a:lnTo>
                  <a:pt x="108395" y="418255"/>
                </a:lnTo>
                <a:lnTo>
                  <a:pt x="89730" y="377387"/>
                </a:lnTo>
                <a:lnTo>
                  <a:pt x="79420" y="332833"/>
                </a:lnTo>
                <a:lnTo>
                  <a:pt x="77521" y="300263"/>
                </a:lnTo>
                <a:lnTo>
                  <a:pt x="77792" y="285237"/>
                </a:lnTo>
                <a:lnTo>
                  <a:pt x="84846" y="239467"/>
                </a:lnTo>
                <a:lnTo>
                  <a:pt x="100535" y="197004"/>
                </a:lnTo>
                <a:lnTo>
                  <a:pt x="123741" y="159361"/>
                </a:lnTo>
                <a:lnTo>
                  <a:pt x="154091" y="127032"/>
                </a:lnTo>
                <a:lnTo>
                  <a:pt x="190468" y="101267"/>
                </a:lnTo>
                <a:lnTo>
                  <a:pt x="232498" y="82487"/>
                </a:lnTo>
                <a:lnTo>
                  <a:pt x="279063" y="72073"/>
                </a:lnTo>
                <a:lnTo>
                  <a:pt x="313592" y="70155"/>
                </a:lnTo>
                <a:lnTo>
                  <a:pt x="326900" y="70349"/>
                </a:lnTo>
                <a:lnTo>
                  <a:pt x="367984" y="75408"/>
                </a:lnTo>
                <a:lnTo>
                  <a:pt x="406876" y="86666"/>
                </a:lnTo>
                <a:lnTo>
                  <a:pt x="441471" y="103465"/>
                </a:lnTo>
                <a:lnTo>
                  <a:pt x="462321" y="118211"/>
                </a:lnTo>
                <a:lnTo>
                  <a:pt x="494592" y="58228"/>
                </a:lnTo>
                <a:lnTo>
                  <a:pt x="442527" y="27588"/>
                </a:lnTo>
                <a:lnTo>
                  <a:pt x="395874" y="10975"/>
                </a:lnTo>
                <a:lnTo>
                  <a:pt x="345499" y="1707"/>
                </a:lnTo>
                <a:lnTo>
                  <a:pt x="309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626699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7" y="105015"/>
                </a:lnTo>
                <a:lnTo>
                  <a:pt x="2934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5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4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7" y="322361"/>
                </a:lnTo>
                <a:lnTo>
                  <a:pt x="191034" y="322098"/>
                </a:lnTo>
                <a:lnTo>
                  <a:pt x="135047" y="305524"/>
                </a:lnTo>
                <a:lnTo>
                  <a:pt x="101242" y="277950"/>
                </a:lnTo>
                <a:lnTo>
                  <a:pt x="77301" y="235457"/>
                </a:lnTo>
                <a:lnTo>
                  <a:pt x="70856" y="190821"/>
                </a:lnTo>
                <a:lnTo>
                  <a:pt x="71124" y="178903"/>
                </a:lnTo>
                <a:lnTo>
                  <a:pt x="88044" y="122595"/>
                </a:lnTo>
                <a:lnTo>
                  <a:pt x="115930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5" y="17017"/>
                </a:lnTo>
                <a:lnTo>
                  <a:pt x="269591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7" y="59280"/>
                </a:lnTo>
                <a:lnTo>
                  <a:pt x="214355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19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69" y="316047"/>
                </a:lnTo>
                <a:lnTo>
                  <a:pt x="202747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8" y="227986"/>
                </a:lnTo>
                <a:lnTo>
                  <a:pt x="404793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39180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4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7" y="263705"/>
                </a:lnTo>
                <a:lnTo>
                  <a:pt x="214542" y="303683"/>
                </a:lnTo>
                <a:lnTo>
                  <a:pt x="161706" y="313943"/>
                </a:lnTo>
                <a:lnTo>
                  <a:pt x="146272" y="313516"/>
                </a:lnTo>
                <a:lnTo>
                  <a:pt x="107380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29" y="344151"/>
                </a:lnTo>
                <a:lnTo>
                  <a:pt x="107512" y="366332"/>
                </a:lnTo>
                <a:lnTo>
                  <a:pt x="161706" y="370418"/>
                </a:lnTo>
                <a:lnTo>
                  <a:pt x="188119" y="369834"/>
                </a:lnTo>
                <a:lnTo>
                  <a:pt x="255018" y="354658"/>
                </a:lnTo>
                <a:lnTo>
                  <a:pt x="297374" y="320611"/>
                </a:lnTo>
                <a:lnTo>
                  <a:pt x="319659" y="263089"/>
                </a:lnTo>
                <a:lnTo>
                  <a:pt x="323764" y="208710"/>
                </a:lnTo>
                <a:lnTo>
                  <a:pt x="3237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99045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49" y="57526"/>
                </a:lnTo>
                <a:lnTo>
                  <a:pt x="68049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49" y="370417"/>
                </a:lnTo>
                <a:lnTo>
                  <a:pt x="68049" y="142764"/>
                </a:lnTo>
                <a:lnTo>
                  <a:pt x="68230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23132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8" y="0"/>
                </a:lnTo>
                <a:lnTo>
                  <a:pt x="39988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8" y="185910"/>
                </a:lnTo>
                <a:lnTo>
                  <a:pt x="39988" y="393218"/>
                </a:lnTo>
                <a:lnTo>
                  <a:pt x="50347" y="452748"/>
                </a:lnTo>
                <a:lnTo>
                  <a:pt x="72522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3" y="487225"/>
                </a:lnTo>
                <a:lnTo>
                  <a:pt x="183806" y="432856"/>
                </a:lnTo>
                <a:lnTo>
                  <a:pt x="178917" y="436292"/>
                </a:lnTo>
                <a:lnTo>
                  <a:pt x="171704" y="440090"/>
                </a:lnTo>
                <a:lnTo>
                  <a:pt x="161773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9" y="185910"/>
                </a:lnTo>
                <a:lnTo>
                  <a:pt x="194329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415649" y="862214"/>
            <a:ext cx="793115" cy="579120"/>
          </a:xfrm>
          <a:custGeom>
            <a:avLst/>
            <a:gdLst/>
            <a:ahLst/>
            <a:cxnLst/>
            <a:rect l="l" t="t" r="r" b="b"/>
            <a:pathLst>
              <a:path w="793115" h="579119">
                <a:moveTo>
                  <a:pt x="793101" y="0"/>
                </a:moveTo>
                <a:lnTo>
                  <a:pt x="713826" y="0"/>
                </a:lnTo>
                <a:lnTo>
                  <a:pt x="579831" y="483718"/>
                </a:lnTo>
                <a:lnTo>
                  <a:pt x="423735" y="0"/>
                </a:lnTo>
                <a:lnTo>
                  <a:pt x="369365" y="0"/>
                </a:lnTo>
                <a:lnTo>
                  <a:pt x="213621" y="483718"/>
                </a:lnTo>
                <a:lnTo>
                  <a:pt x="79274" y="0"/>
                </a:lnTo>
                <a:lnTo>
                  <a:pt x="0" y="0"/>
                </a:lnTo>
                <a:lnTo>
                  <a:pt x="170476" y="578778"/>
                </a:lnTo>
                <a:lnTo>
                  <a:pt x="250453" y="578778"/>
                </a:lnTo>
                <a:lnTo>
                  <a:pt x="396726" y="138907"/>
                </a:lnTo>
                <a:lnTo>
                  <a:pt x="542998" y="578778"/>
                </a:lnTo>
                <a:lnTo>
                  <a:pt x="622624" y="578778"/>
                </a:lnTo>
                <a:lnTo>
                  <a:pt x="7931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314333" y="837309"/>
            <a:ext cx="325120" cy="603885"/>
          </a:xfrm>
          <a:custGeom>
            <a:avLst/>
            <a:gdLst/>
            <a:ahLst/>
            <a:cxnLst/>
            <a:rect l="l" t="t" r="r" b="b"/>
            <a:pathLst>
              <a:path w="325120" h="603885">
                <a:moveTo>
                  <a:pt x="68050" y="0"/>
                </a:moveTo>
                <a:lnTo>
                  <a:pt x="0" y="0"/>
                </a:lnTo>
                <a:lnTo>
                  <a:pt x="0" y="603683"/>
                </a:lnTo>
                <a:lnTo>
                  <a:pt x="68050" y="603683"/>
                </a:lnTo>
                <a:lnTo>
                  <a:pt x="68050" y="376030"/>
                </a:lnTo>
                <a:lnTo>
                  <a:pt x="68231" y="368633"/>
                </a:lnTo>
                <a:lnTo>
                  <a:pt x="79625" y="332008"/>
                </a:lnTo>
                <a:lnTo>
                  <a:pt x="112774" y="299561"/>
                </a:lnTo>
                <a:lnTo>
                  <a:pt x="164513" y="287284"/>
                </a:lnTo>
                <a:lnTo>
                  <a:pt x="177909" y="287709"/>
                </a:lnTo>
                <a:lnTo>
                  <a:pt x="232564" y="314469"/>
                </a:lnTo>
                <a:lnTo>
                  <a:pt x="254120" y="359990"/>
                </a:lnTo>
                <a:lnTo>
                  <a:pt x="256768" y="392166"/>
                </a:lnTo>
                <a:lnTo>
                  <a:pt x="256768" y="603683"/>
                </a:lnTo>
                <a:lnTo>
                  <a:pt x="324817" y="603683"/>
                </a:lnTo>
                <a:lnTo>
                  <a:pt x="324817" y="378485"/>
                </a:lnTo>
                <a:lnTo>
                  <a:pt x="324556" y="364542"/>
                </a:lnTo>
                <a:lnTo>
                  <a:pt x="317788" y="324422"/>
                </a:lnTo>
                <a:lnTo>
                  <a:pt x="293927" y="278054"/>
                </a:lnTo>
                <a:lnTo>
                  <a:pt x="260977" y="250628"/>
                </a:lnTo>
                <a:lnTo>
                  <a:pt x="216187" y="235164"/>
                </a:lnTo>
                <a:lnTo>
                  <a:pt x="188717" y="233265"/>
                </a:lnTo>
                <a:lnTo>
                  <a:pt x="175634" y="233523"/>
                </a:lnTo>
                <a:lnTo>
                  <a:pt x="137892" y="240220"/>
                </a:lnTo>
                <a:lnTo>
                  <a:pt x="94051" y="263124"/>
                </a:lnTo>
                <a:lnTo>
                  <a:pt x="68050" y="290792"/>
                </a:lnTo>
                <a:lnTo>
                  <a:pt x="68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749644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4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9" y="258032"/>
                </a:lnTo>
                <a:lnTo>
                  <a:pt x="31340" y="302233"/>
                </a:lnTo>
                <a:lnTo>
                  <a:pt x="61857" y="337897"/>
                </a:lnTo>
                <a:lnTo>
                  <a:pt x="100681" y="364254"/>
                </a:lnTo>
                <a:lnTo>
                  <a:pt x="145114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9" y="372911"/>
                </a:lnTo>
                <a:lnTo>
                  <a:pt x="271226" y="354221"/>
                </a:lnTo>
                <a:lnTo>
                  <a:pt x="302642" y="326828"/>
                </a:lnTo>
                <a:lnTo>
                  <a:pt x="305434" y="323062"/>
                </a:lnTo>
                <a:lnTo>
                  <a:pt x="196785" y="323062"/>
                </a:lnTo>
                <a:lnTo>
                  <a:pt x="185511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7" y="190821"/>
                </a:lnTo>
                <a:lnTo>
                  <a:pt x="71112" y="178900"/>
                </a:lnTo>
                <a:lnTo>
                  <a:pt x="87168" y="122420"/>
                </a:lnTo>
                <a:lnTo>
                  <a:pt x="113681" y="88688"/>
                </a:lnTo>
                <a:lnTo>
                  <a:pt x="154210" y="64959"/>
                </a:lnTo>
                <a:lnTo>
                  <a:pt x="196785" y="58579"/>
                </a:lnTo>
                <a:lnTo>
                  <a:pt x="307945" y="58579"/>
                </a:lnTo>
                <a:lnTo>
                  <a:pt x="302609" y="51695"/>
                </a:lnTo>
                <a:lnTo>
                  <a:pt x="261853" y="20344"/>
                </a:lnTo>
                <a:lnTo>
                  <a:pt x="209032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8" y="303068"/>
                </a:moveTo>
                <a:lnTo>
                  <a:pt x="320258" y="303068"/>
                </a:lnTo>
                <a:lnTo>
                  <a:pt x="320258" y="370417"/>
                </a:lnTo>
                <a:lnTo>
                  <a:pt x="388308" y="370417"/>
                </a:lnTo>
                <a:lnTo>
                  <a:pt x="388308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5" y="58579"/>
                </a:lnTo>
                <a:lnTo>
                  <a:pt x="208160" y="58845"/>
                </a:lnTo>
                <a:lnTo>
                  <a:pt x="223334" y="60705"/>
                </a:lnTo>
                <a:lnTo>
                  <a:pt x="261853" y="75591"/>
                </a:lnTo>
                <a:lnTo>
                  <a:pt x="293810" y="103322"/>
                </a:lnTo>
                <a:lnTo>
                  <a:pt x="316311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7" y="259222"/>
                </a:lnTo>
                <a:lnTo>
                  <a:pt x="279943" y="292954"/>
                </a:lnTo>
                <a:lnTo>
                  <a:pt x="239601" y="316683"/>
                </a:lnTo>
                <a:lnTo>
                  <a:pt x="196785" y="323062"/>
                </a:lnTo>
                <a:lnTo>
                  <a:pt x="305434" y="323062"/>
                </a:lnTo>
                <a:lnTo>
                  <a:pt x="320258" y="303068"/>
                </a:lnTo>
                <a:lnTo>
                  <a:pt x="388308" y="303068"/>
                </a:lnTo>
                <a:lnTo>
                  <a:pt x="388308" y="76819"/>
                </a:lnTo>
                <a:lnTo>
                  <a:pt x="320258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8" y="11224"/>
                </a:moveTo>
                <a:lnTo>
                  <a:pt x="320258" y="11224"/>
                </a:lnTo>
                <a:lnTo>
                  <a:pt x="320258" y="76819"/>
                </a:lnTo>
                <a:lnTo>
                  <a:pt x="388308" y="76819"/>
                </a:lnTo>
                <a:lnTo>
                  <a:pt x="388308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243185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9" y="0"/>
                </a:lnTo>
                <a:lnTo>
                  <a:pt x="39989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9" y="185910"/>
                </a:lnTo>
                <a:lnTo>
                  <a:pt x="39989" y="393218"/>
                </a:lnTo>
                <a:lnTo>
                  <a:pt x="50347" y="452748"/>
                </a:lnTo>
                <a:lnTo>
                  <a:pt x="72523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4" y="487225"/>
                </a:lnTo>
                <a:lnTo>
                  <a:pt x="183806" y="432856"/>
                </a:lnTo>
                <a:lnTo>
                  <a:pt x="178917" y="436292"/>
                </a:lnTo>
                <a:lnTo>
                  <a:pt x="171704" y="440090"/>
                </a:lnTo>
                <a:lnTo>
                  <a:pt x="161773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30" y="185910"/>
                </a:lnTo>
                <a:lnTo>
                  <a:pt x="194330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621666" y="862221"/>
            <a:ext cx="883285" cy="590550"/>
          </a:xfrm>
          <a:custGeom>
            <a:avLst/>
            <a:gdLst/>
            <a:ahLst/>
            <a:cxnLst/>
            <a:rect l="l" t="t" r="r" b="b"/>
            <a:pathLst>
              <a:path w="883284" h="590550">
                <a:moveTo>
                  <a:pt x="475996" y="0"/>
                </a:moveTo>
                <a:lnTo>
                  <a:pt x="390055" y="0"/>
                </a:lnTo>
                <a:lnTo>
                  <a:pt x="237820" y="251498"/>
                </a:lnTo>
                <a:lnTo>
                  <a:pt x="85940" y="0"/>
                </a:lnTo>
                <a:lnTo>
                  <a:pt x="0" y="0"/>
                </a:lnTo>
                <a:lnTo>
                  <a:pt x="202399" y="325869"/>
                </a:lnTo>
                <a:lnTo>
                  <a:pt x="202399" y="578777"/>
                </a:lnTo>
                <a:lnTo>
                  <a:pt x="273608" y="578777"/>
                </a:lnTo>
                <a:lnTo>
                  <a:pt x="273608" y="325869"/>
                </a:lnTo>
                <a:lnTo>
                  <a:pt x="475996" y="0"/>
                </a:lnTo>
                <a:close/>
              </a:path>
              <a:path w="883284" h="590550">
                <a:moveTo>
                  <a:pt x="882904" y="399186"/>
                </a:moveTo>
                <a:lnTo>
                  <a:pt x="879538" y="358508"/>
                </a:lnTo>
                <a:lnTo>
                  <a:pt x="856068" y="299732"/>
                </a:lnTo>
                <a:lnTo>
                  <a:pt x="831100" y="267639"/>
                </a:lnTo>
                <a:lnTo>
                  <a:pt x="812850" y="251256"/>
                </a:lnTo>
                <a:lnTo>
                  <a:pt x="812393" y="250977"/>
                </a:lnTo>
                <a:lnTo>
                  <a:pt x="812393" y="399186"/>
                </a:lnTo>
                <a:lnTo>
                  <a:pt x="812126" y="410997"/>
                </a:lnTo>
                <a:lnTo>
                  <a:pt x="795210" y="467233"/>
                </a:lnTo>
                <a:lnTo>
                  <a:pt x="767321" y="500888"/>
                </a:lnTo>
                <a:lnTo>
                  <a:pt x="724877" y="524408"/>
                </a:lnTo>
                <a:lnTo>
                  <a:pt x="680847" y="530720"/>
                </a:lnTo>
                <a:lnTo>
                  <a:pt x="669137" y="530453"/>
                </a:lnTo>
                <a:lnTo>
                  <a:pt x="613156" y="513880"/>
                </a:lnTo>
                <a:lnTo>
                  <a:pt x="579348" y="486308"/>
                </a:lnTo>
                <a:lnTo>
                  <a:pt x="555409" y="443814"/>
                </a:lnTo>
                <a:lnTo>
                  <a:pt x="548957" y="399186"/>
                </a:lnTo>
                <a:lnTo>
                  <a:pt x="549224" y="387261"/>
                </a:lnTo>
                <a:lnTo>
                  <a:pt x="566153" y="330949"/>
                </a:lnTo>
                <a:lnTo>
                  <a:pt x="594029" y="297459"/>
                </a:lnTo>
                <a:lnTo>
                  <a:pt x="636524" y="273951"/>
                </a:lnTo>
                <a:lnTo>
                  <a:pt x="680847" y="267639"/>
                </a:lnTo>
                <a:lnTo>
                  <a:pt x="692454" y="267906"/>
                </a:lnTo>
                <a:lnTo>
                  <a:pt x="748195" y="284480"/>
                </a:lnTo>
                <a:lnTo>
                  <a:pt x="782002" y="311975"/>
                </a:lnTo>
                <a:lnTo>
                  <a:pt x="805942" y="354304"/>
                </a:lnTo>
                <a:lnTo>
                  <a:pt x="812393" y="399186"/>
                </a:lnTo>
                <a:lnTo>
                  <a:pt x="812393" y="250977"/>
                </a:lnTo>
                <a:lnTo>
                  <a:pt x="768972" y="225374"/>
                </a:lnTo>
                <a:lnTo>
                  <a:pt x="718566" y="211010"/>
                </a:lnTo>
                <a:lnTo>
                  <a:pt x="680504" y="208356"/>
                </a:lnTo>
                <a:lnTo>
                  <a:pt x="662813" y="208737"/>
                </a:lnTo>
                <a:lnTo>
                  <a:pt x="610273" y="218567"/>
                </a:lnTo>
                <a:lnTo>
                  <a:pt x="563537" y="240423"/>
                </a:lnTo>
                <a:lnTo>
                  <a:pt x="525462" y="272249"/>
                </a:lnTo>
                <a:lnTo>
                  <a:pt x="496976" y="313372"/>
                </a:lnTo>
                <a:lnTo>
                  <a:pt x="481037" y="361835"/>
                </a:lnTo>
                <a:lnTo>
                  <a:pt x="478104" y="399186"/>
                </a:lnTo>
                <a:lnTo>
                  <a:pt x="478523" y="416521"/>
                </a:lnTo>
                <a:lnTo>
                  <a:pt x="489419" y="467372"/>
                </a:lnTo>
                <a:lnTo>
                  <a:pt x="513626" y="511632"/>
                </a:lnTo>
                <a:lnTo>
                  <a:pt x="548144" y="547090"/>
                </a:lnTo>
                <a:lnTo>
                  <a:pt x="592035" y="572985"/>
                </a:lnTo>
                <a:lnTo>
                  <a:pt x="642442" y="587349"/>
                </a:lnTo>
                <a:lnTo>
                  <a:pt x="680504" y="590003"/>
                </a:lnTo>
                <a:lnTo>
                  <a:pt x="698195" y="589622"/>
                </a:lnTo>
                <a:lnTo>
                  <a:pt x="750735" y="579793"/>
                </a:lnTo>
                <a:lnTo>
                  <a:pt x="797458" y="557936"/>
                </a:lnTo>
                <a:lnTo>
                  <a:pt x="830643" y="530720"/>
                </a:lnTo>
                <a:lnTo>
                  <a:pt x="856068" y="498449"/>
                </a:lnTo>
                <a:lnTo>
                  <a:pt x="879970" y="436346"/>
                </a:lnTo>
                <a:lnTo>
                  <a:pt x="882904" y="399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612259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5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8" y="263705"/>
                </a:lnTo>
                <a:lnTo>
                  <a:pt x="214543" y="303683"/>
                </a:lnTo>
                <a:lnTo>
                  <a:pt x="161708" y="313943"/>
                </a:lnTo>
                <a:lnTo>
                  <a:pt x="146273" y="313516"/>
                </a:lnTo>
                <a:lnTo>
                  <a:pt x="107381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30" y="344151"/>
                </a:lnTo>
                <a:lnTo>
                  <a:pt x="107513" y="366332"/>
                </a:lnTo>
                <a:lnTo>
                  <a:pt x="161708" y="370418"/>
                </a:lnTo>
                <a:lnTo>
                  <a:pt x="188120" y="369834"/>
                </a:lnTo>
                <a:lnTo>
                  <a:pt x="255019" y="354658"/>
                </a:lnTo>
                <a:lnTo>
                  <a:pt x="297375" y="320611"/>
                </a:lnTo>
                <a:lnTo>
                  <a:pt x="319660" y="263089"/>
                </a:lnTo>
                <a:lnTo>
                  <a:pt x="323765" y="208710"/>
                </a:lnTo>
                <a:lnTo>
                  <a:pt x="323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205418" y="851691"/>
            <a:ext cx="393065" cy="600710"/>
          </a:xfrm>
          <a:custGeom>
            <a:avLst/>
            <a:gdLst/>
            <a:ahLst/>
            <a:cxnLst/>
            <a:rect l="l" t="t" r="r" b="b"/>
            <a:pathLst>
              <a:path w="393065" h="600710">
                <a:moveTo>
                  <a:pt x="211516" y="0"/>
                </a:moveTo>
                <a:lnTo>
                  <a:pt x="164680" y="5401"/>
                </a:lnTo>
                <a:lnTo>
                  <a:pt x="120381" y="23590"/>
                </a:lnTo>
                <a:lnTo>
                  <a:pt x="89097" y="47880"/>
                </a:lnTo>
                <a:lnTo>
                  <a:pt x="63923" y="79853"/>
                </a:lnTo>
                <a:lnTo>
                  <a:pt x="46696" y="120929"/>
                </a:lnTo>
                <a:lnTo>
                  <a:pt x="42093" y="159953"/>
                </a:lnTo>
                <a:lnTo>
                  <a:pt x="42274" y="169796"/>
                </a:lnTo>
                <a:lnTo>
                  <a:pt x="53668" y="215375"/>
                </a:lnTo>
                <a:lnTo>
                  <a:pt x="84186" y="255890"/>
                </a:lnTo>
                <a:lnTo>
                  <a:pt x="125577" y="284654"/>
                </a:lnTo>
                <a:lnTo>
                  <a:pt x="169774" y="305174"/>
                </a:lnTo>
                <a:lnTo>
                  <a:pt x="179355" y="308898"/>
                </a:lnTo>
                <a:lnTo>
                  <a:pt x="208513" y="320753"/>
                </a:lnTo>
                <a:lnTo>
                  <a:pt x="246463" y="337949"/>
                </a:lnTo>
                <a:lnTo>
                  <a:pt x="280065" y="359103"/>
                </a:lnTo>
                <a:lnTo>
                  <a:pt x="305174" y="388132"/>
                </a:lnTo>
                <a:lnTo>
                  <a:pt x="316399" y="435311"/>
                </a:lnTo>
                <a:lnTo>
                  <a:pt x="316155" y="445341"/>
                </a:lnTo>
                <a:lnTo>
                  <a:pt x="300788" y="490032"/>
                </a:lnTo>
                <a:lnTo>
                  <a:pt x="259222" y="523356"/>
                </a:lnTo>
                <a:lnTo>
                  <a:pt x="201344" y="534580"/>
                </a:lnTo>
                <a:lnTo>
                  <a:pt x="190930" y="534416"/>
                </a:lnTo>
                <a:lnTo>
                  <a:pt x="141011" y="524057"/>
                </a:lnTo>
                <a:lnTo>
                  <a:pt x="94358" y="498100"/>
                </a:lnTo>
                <a:lnTo>
                  <a:pt x="60684" y="467231"/>
                </a:lnTo>
                <a:lnTo>
                  <a:pt x="38936" y="441976"/>
                </a:lnTo>
                <a:lnTo>
                  <a:pt x="0" y="497399"/>
                </a:lnTo>
                <a:lnTo>
                  <a:pt x="28220" y="529557"/>
                </a:lnTo>
                <a:lnTo>
                  <a:pt x="63489" y="558784"/>
                </a:lnTo>
                <a:lnTo>
                  <a:pt x="99712" y="579510"/>
                </a:lnTo>
                <a:lnTo>
                  <a:pt x="148772" y="595988"/>
                </a:lnTo>
                <a:lnTo>
                  <a:pt x="199591" y="600526"/>
                </a:lnTo>
                <a:lnTo>
                  <a:pt x="216828" y="600219"/>
                </a:lnTo>
                <a:lnTo>
                  <a:pt x="267613" y="592239"/>
                </a:lnTo>
                <a:lnTo>
                  <a:pt x="312164" y="574467"/>
                </a:lnTo>
                <a:lnTo>
                  <a:pt x="348179" y="547628"/>
                </a:lnTo>
                <a:lnTo>
                  <a:pt x="374881" y="511964"/>
                </a:lnTo>
                <a:lnTo>
                  <a:pt x="389773" y="468265"/>
                </a:lnTo>
                <a:lnTo>
                  <a:pt x="392516" y="433557"/>
                </a:lnTo>
                <a:lnTo>
                  <a:pt x="392299" y="421461"/>
                </a:lnTo>
                <a:lnTo>
                  <a:pt x="378660" y="366559"/>
                </a:lnTo>
                <a:lnTo>
                  <a:pt x="356109" y="333518"/>
                </a:lnTo>
                <a:lnTo>
                  <a:pt x="321484" y="304779"/>
                </a:lnTo>
                <a:lnTo>
                  <a:pt x="284477" y="284303"/>
                </a:lnTo>
                <a:lnTo>
                  <a:pt x="240954" y="265106"/>
                </a:lnTo>
                <a:lnTo>
                  <a:pt x="190980" y="245399"/>
                </a:lnTo>
                <a:lnTo>
                  <a:pt x="171983" y="237370"/>
                </a:lnTo>
                <a:lnTo>
                  <a:pt x="133271" y="212876"/>
                </a:lnTo>
                <a:lnTo>
                  <a:pt x="111822" y="173124"/>
                </a:lnTo>
                <a:lnTo>
                  <a:pt x="110844" y="158901"/>
                </a:lnTo>
                <a:lnTo>
                  <a:pt x="111030" y="151381"/>
                </a:lnTo>
                <a:lnTo>
                  <a:pt x="122770" y="113300"/>
                </a:lnTo>
                <a:lnTo>
                  <a:pt x="157322" y="78398"/>
                </a:lnTo>
                <a:lnTo>
                  <a:pt x="212569" y="64893"/>
                </a:lnTo>
                <a:lnTo>
                  <a:pt x="220845" y="65024"/>
                </a:lnTo>
                <a:lnTo>
                  <a:pt x="262379" y="73312"/>
                </a:lnTo>
                <a:lnTo>
                  <a:pt x="303420" y="95235"/>
                </a:lnTo>
                <a:lnTo>
                  <a:pt x="332885" y="123823"/>
                </a:lnTo>
                <a:lnTo>
                  <a:pt x="366208" y="71558"/>
                </a:lnTo>
                <a:lnTo>
                  <a:pt x="328676" y="37357"/>
                </a:lnTo>
                <a:lnTo>
                  <a:pt x="295092" y="18391"/>
                </a:lnTo>
                <a:lnTo>
                  <a:pt x="252228" y="3946"/>
                </a:lnTo>
                <a:lnTo>
                  <a:pt x="234265" y="1151"/>
                </a:lnTo>
                <a:lnTo>
                  <a:pt x="2115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691241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30" h="382269">
                <a:moveTo>
                  <a:pt x="191172" y="0"/>
                </a:moveTo>
                <a:lnTo>
                  <a:pt x="141220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6" y="326220"/>
                </a:lnTo>
                <a:lnTo>
                  <a:pt x="189668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4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30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6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30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8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154964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30" h="382269">
                <a:moveTo>
                  <a:pt x="191172" y="0"/>
                </a:moveTo>
                <a:lnTo>
                  <a:pt x="141220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6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6" y="326220"/>
                </a:lnTo>
                <a:lnTo>
                  <a:pt x="189668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4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30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6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30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8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5747887" y="3495814"/>
            <a:ext cx="1195070" cy="264795"/>
            <a:chOff x="5747887" y="3495814"/>
            <a:chExt cx="1195070" cy="264795"/>
          </a:xfrm>
        </p:grpSpPr>
        <p:sp>
          <p:nvSpPr>
            <p:cNvPr id="45" name="object 45"/>
            <p:cNvSpPr/>
            <p:nvPr/>
          </p:nvSpPr>
          <p:spPr>
            <a:xfrm>
              <a:off x="5747887" y="3495814"/>
              <a:ext cx="231775" cy="259715"/>
            </a:xfrm>
            <a:custGeom>
              <a:avLst/>
              <a:gdLst/>
              <a:ahLst/>
              <a:cxnLst/>
              <a:rect l="l" t="t" r="r" b="b"/>
              <a:pathLst>
                <a:path w="231775" h="259714">
                  <a:moveTo>
                    <a:pt x="231197" y="0"/>
                  </a:moveTo>
                  <a:lnTo>
                    <a:pt x="162089" y="0"/>
                  </a:lnTo>
                  <a:lnTo>
                    <a:pt x="162089" y="144498"/>
                  </a:lnTo>
                  <a:lnTo>
                    <a:pt x="69107" y="0"/>
                  </a:lnTo>
                  <a:lnTo>
                    <a:pt x="0" y="0"/>
                  </a:lnTo>
                  <a:lnTo>
                    <a:pt x="0" y="259154"/>
                  </a:lnTo>
                  <a:lnTo>
                    <a:pt x="69107" y="259154"/>
                  </a:lnTo>
                  <a:lnTo>
                    <a:pt x="69107" y="114656"/>
                  </a:lnTo>
                  <a:lnTo>
                    <a:pt x="162089" y="259154"/>
                  </a:lnTo>
                  <a:lnTo>
                    <a:pt x="231197" y="259154"/>
                  </a:lnTo>
                  <a:lnTo>
                    <a:pt x="231197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5115" y="3589109"/>
              <a:ext cx="193816" cy="17088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071" y="3533823"/>
              <a:ext cx="130048" cy="22617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91438" y="3594135"/>
              <a:ext cx="185963" cy="16585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6510" y="3589109"/>
              <a:ext cx="326440" cy="170884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7067030" y="3484819"/>
            <a:ext cx="410209" cy="352425"/>
            <a:chOff x="7067030" y="3484819"/>
            <a:chExt cx="410209" cy="352425"/>
          </a:xfrm>
        </p:grpSpPr>
        <p:sp>
          <p:nvSpPr>
            <p:cNvPr id="51" name="object 51"/>
            <p:cNvSpPr/>
            <p:nvPr/>
          </p:nvSpPr>
          <p:spPr>
            <a:xfrm>
              <a:off x="7067030" y="3484819"/>
              <a:ext cx="194310" cy="275590"/>
            </a:xfrm>
            <a:custGeom>
              <a:avLst/>
              <a:gdLst/>
              <a:ahLst/>
              <a:cxnLst/>
              <a:rect l="l" t="t" r="r" b="b"/>
              <a:pathLst>
                <a:path w="194309" h="275589">
                  <a:moveTo>
                    <a:pt x="163900" y="257583"/>
                  </a:moveTo>
                  <a:lnTo>
                    <a:pt x="65338" y="257583"/>
                  </a:lnTo>
                  <a:lnTo>
                    <a:pt x="68799" y="260172"/>
                  </a:lnTo>
                  <a:lnTo>
                    <a:pt x="105935" y="274676"/>
                  </a:lnTo>
                  <a:lnTo>
                    <a:pt x="115127" y="275174"/>
                  </a:lnTo>
                  <a:lnTo>
                    <a:pt x="121748" y="275005"/>
                  </a:lnTo>
                  <a:lnTo>
                    <a:pt x="159876" y="260818"/>
                  </a:lnTo>
                  <a:lnTo>
                    <a:pt x="163900" y="257583"/>
                  </a:lnTo>
                  <a:close/>
                </a:path>
                <a:path w="194309" h="275589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257583"/>
                  </a:lnTo>
                  <a:lnTo>
                    <a:pt x="163900" y="257583"/>
                  </a:lnTo>
                  <a:lnTo>
                    <a:pt x="189423" y="219888"/>
                  </a:lnTo>
                  <a:lnTo>
                    <a:pt x="85756" y="219888"/>
                  </a:lnTo>
                  <a:lnTo>
                    <a:pt x="71934" y="212035"/>
                  </a:lnTo>
                  <a:lnTo>
                    <a:pt x="64173" y="198684"/>
                  </a:lnTo>
                  <a:lnTo>
                    <a:pt x="64081" y="181251"/>
                  </a:lnTo>
                  <a:lnTo>
                    <a:pt x="72092" y="167586"/>
                  </a:lnTo>
                  <a:lnTo>
                    <a:pt x="85913" y="159576"/>
                  </a:lnTo>
                  <a:lnTo>
                    <a:pt x="189302" y="159576"/>
                  </a:lnTo>
                  <a:lnTo>
                    <a:pt x="183450" y="146068"/>
                  </a:lnTo>
                  <a:lnTo>
                    <a:pt x="180089" y="140157"/>
                  </a:lnTo>
                  <a:lnTo>
                    <a:pt x="174703" y="132590"/>
                  </a:lnTo>
                  <a:lnTo>
                    <a:pt x="166564" y="124125"/>
                  </a:lnTo>
                  <a:lnTo>
                    <a:pt x="160564" y="119682"/>
                  </a:lnTo>
                  <a:lnTo>
                    <a:pt x="65338" y="119682"/>
                  </a:lnTo>
                  <a:lnTo>
                    <a:pt x="65338" y="0"/>
                  </a:lnTo>
                  <a:close/>
                </a:path>
                <a:path w="194309" h="275589">
                  <a:moveTo>
                    <a:pt x="189302" y="159576"/>
                  </a:moveTo>
                  <a:lnTo>
                    <a:pt x="103190" y="159576"/>
                  </a:lnTo>
                  <a:lnTo>
                    <a:pt x="116698" y="167586"/>
                  </a:lnTo>
                  <a:lnTo>
                    <a:pt x="124616" y="181251"/>
                  </a:lnTo>
                  <a:lnTo>
                    <a:pt x="124707" y="198684"/>
                  </a:lnTo>
                  <a:lnTo>
                    <a:pt x="117169" y="212192"/>
                  </a:lnTo>
                  <a:lnTo>
                    <a:pt x="103662" y="219888"/>
                  </a:lnTo>
                  <a:lnTo>
                    <a:pt x="189423" y="219888"/>
                  </a:lnTo>
                  <a:lnTo>
                    <a:pt x="189781" y="218965"/>
                  </a:lnTo>
                  <a:lnTo>
                    <a:pt x="192639" y="206373"/>
                  </a:lnTo>
                  <a:lnTo>
                    <a:pt x="193816" y="189732"/>
                  </a:lnTo>
                  <a:lnTo>
                    <a:pt x="193654" y="182203"/>
                  </a:lnTo>
                  <a:lnTo>
                    <a:pt x="192520" y="172101"/>
                  </a:lnTo>
                  <a:lnTo>
                    <a:pt x="189443" y="159900"/>
                  </a:lnTo>
                  <a:lnTo>
                    <a:pt x="189302" y="159576"/>
                  </a:lnTo>
                  <a:close/>
                </a:path>
                <a:path w="194309" h="275589">
                  <a:moveTo>
                    <a:pt x="113399" y="104289"/>
                  </a:moveTo>
                  <a:lnTo>
                    <a:pt x="74762" y="112299"/>
                  </a:lnTo>
                  <a:lnTo>
                    <a:pt x="65338" y="119682"/>
                  </a:lnTo>
                  <a:lnTo>
                    <a:pt x="160564" y="119682"/>
                  </a:lnTo>
                  <a:lnTo>
                    <a:pt x="113399" y="104289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54469" y="3594135"/>
              <a:ext cx="222401" cy="242505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7560429" y="3484819"/>
            <a:ext cx="548640" cy="275590"/>
            <a:chOff x="7560429" y="3484819"/>
            <a:chExt cx="548640" cy="275590"/>
          </a:xfrm>
        </p:grpSpPr>
        <p:pic>
          <p:nvPicPr>
            <p:cNvPr id="54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0429" y="3533823"/>
              <a:ext cx="130048" cy="22617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720790" y="3484819"/>
              <a:ext cx="183515" cy="270510"/>
            </a:xfrm>
            <a:custGeom>
              <a:avLst/>
              <a:gdLst/>
              <a:ahLst/>
              <a:cxnLst/>
              <a:rect l="l" t="t" r="r" b="b"/>
              <a:pathLst>
                <a:path w="183515" h="270510">
                  <a:moveTo>
                    <a:pt x="65338" y="0"/>
                  </a:moveTo>
                  <a:lnTo>
                    <a:pt x="0" y="0"/>
                  </a:lnTo>
                  <a:lnTo>
                    <a:pt x="0" y="270148"/>
                  </a:lnTo>
                  <a:lnTo>
                    <a:pt x="65338" y="270148"/>
                  </a:lnTo>
                  <a:lnTo>
                    <a:pt x="65338" y="173397"/>
                  </a:lnTo>
                  <a:lnTo>
                    <a:pt x="71935" y="161460"/>
                  </a:lnTo>
                  <a:lnTo>
                    <a:pt x="83871" y="154864"/>
                  </a:lnTo>
                  <a:lnTo>
                    <a:pt x="103662" y="154864"/>
                  </a:lnTo>
                  <a:lnTo>
                    <a:pt x="118111" y="169471"/>
                  </a:lnTo>
                  <a:lnTo>
                    <a:pt x="118111" y="270148"/>
                  </a:lnTo>
                  <a:lnTo>
                    <a:pt x="183450" y="270148"/>
                  </a:lnTo>
                  <a:lnTo>
                    <a:pt x="183450" y="167429"/>
                  </a:lnTo>
                  <a:lnTo>
                    <a:pt x="183317" y="161844"/>
                  </a:lnTo>
                  <a:lnTo>
                    <a:pt x="167851" y="125228"/>
                  </a:lnTo>
                  <a:lnTo>
                    <a:pt x="131267" y="105200"/>
                  </a:lnTo>
                  <a:lnTo>
                    <a:pt x="119054" y="104289"/>
                  </a:lnTo>
                  <a:lnTo>
                    <a:pt x="114545" y="104371"/>
                  </a:lnTo>
                  <a:lnTo>
                    <a:pt x="73323" y="118279"/>
                  </a:lnTo>
                  <a:lnTo>
                    <a:pt x="65338" y="124394"/>
                  </a:lnTo>
                  <a:lnTo>
                    <a:pt x="65338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31403" y="3589109"/>
              <a:ext cx="177082" cy="170884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8238691" y="3484819"/>
            <a:ext cx="1537335" cy="275590"/>
            <a:chOff x="8238691" y="3484819"/>
            <a:chExt cx="1537335" cy="275590"/>
          </a:xfrm>
        </p:grpSpPr>
        <p:sp>
          <p:nvSpPr>
            <p:cNvPr id="58" name="object 58"/>
            <p:cNvSpPr/>
            <p:nvPr/>
          </p:nvSpPr>
          <p:spPr>
            <a:xfrm>
              <a:off x="8238691" y="3495814"/>
              <a:ext cx="231775" cy="259715"/>
            </a:xfrm>
            <a:custGeom>
              <a:avLst/>
              <a:gdLst/>
              <a:ahLst/>
              <a:cxnLst/>
              <a:rect l="l" t="t" r="r" b="b"/>
              <a:pathLst>
                <a:path w="231775" h="259714">
                  <a:moveTo>
                    <a:pt x="231196" y="0"/>
                  </a:moveTo>
                  <a:lnTo>
                    <a:pt x="162089" y="0"/>
                  </a:lnTo>
                  <a:lnTo>
                    <a:pt x="162089" y="144498"/>
                  </a:lnTo>
                  <a:lnTo>
                    <a:pt x="69107" y="0"/>
                  </a:lnTo>
                  <a:lnTo>
                    <a:pt x="0" y="0"/>
                  </a:lnTo>
                  <a:lnTo>
                    <a:pt x="0" y="259154"/>
                  </a:lnTo>
                  <a:lnTo>
                    <a:pt x="69107" y="259154"/>
                  </a:lnTo>
                  <a:lnTo>
                    <a:pt x="69107" y="114656"/>
                  </a:lnTo>
                  <a:lnTo>
                    <a:pt x="162089" y="259154"/>
                  </a:lnTo>
                  <a:lnTo>
                    <a:pt x="231196" y="259154"/>
                  </a:lnTo>
                  <a:lnTo>
                    <a:pt x="231196" y="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13552" y="3594135"/>
              <a:ext cx="185962" cy="16585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738616" y="3484822"/>
              <a:ext cx="517525" cy="275590"/>
            </a:xfrm>
            <a:custGeom>
              <a:avLst/>
              <a:gdLst/>
              <a:ahLst/>
              <a:cxnLst/>
              <a:rect l="l" t="t" r="r" b="b"/>
              <a:pathLst>
                <a:path w="517525" h="275589">
                  <a:moveTo>
                    <a:pt x="282714" y="162725"/>
                  </a:moveTo>
                  <a:lnTo>
                    <a:pt x="268249" y="123075"/>
                  </a:lnTo>
                  <a:lnTo>
                    <a:pt x="233756" y="105105"/>
                  </a:lnTo>
                  <a:lnTo>
                    <a:pt x="222084" y="104292"/>
                  </a:lnTo>
                  <a:lnTo>
                    <a:pt x="217220" y="104394"/>
                  </a:lnTo>
                  <a:lnTo>
                    <a:pt x="176250" y="123202"/>
                  </a:lnTo>
                  <a:lnTo>
                    <a:pt x="167119" y="132562"/>
                  </a:lnTo>
                  <a:lnTo>
                    <a:pt x="164782" y="128663"/>
                  </a:lnTo>
                  <a:lnTo>
                    <a:pt x="124117" y="105143"/>
                  </a:lnTo>
                  <a:lnTo>
                    <a:pt x="112306" y="104292"/>
                  </a:lnTo>
                  <a:lnTo>
                    <a:pt x="100368" y="104292"/>
                  </a:lnTo>
                  <a:lnTo>
                    <a:pt x="86296" y="110375"/>
                  </a:lnTo>
                  <a:lnTo>
                    <a:pt x="81305" y="113068"/>
                  </a:lnTo>
                  <a:lnTo>
                    <a:pt x="74409" y="117538"/>
                  </a:lnTo>
                  <a:lnTo>
                    <a:pt x="65341" y="124396"/>
                  </a:lnTo>
                  <a:lnTo>
                    <a:pt x="65341" y="109321"/>
                  </a:lnTo>
                  <a:lnTo>
                    <a:pt x="0" y="109321"/>
                  </a:lnTo>
                  <a:lnTo>
                    <a:pt x="0" y="270154"/>
                  </a:lnTo>
                  <a:lnTo>
                    <a:pt x="65341" y="270154"/>
                  </a:lnTo>
                  <a:lnTo>
                    <a:pt x="65341" y="172453"/>
                  </a:lnTo>
                  <a:lnTo>
                    <a:pt x="70523" y="161772"/>
                  </a:lnTo>
                  <a:lnTo>
                    <a:pt x="80098" y="156121"/>
                  </a:lnTo>
                  <a:lnTo>
                    <a:pt x="97536" y="156121"/>
                  </a:lnTo>
                  <a:lnTo>
                    <a:pt x="108686" y="169468"/>
                  </a:lnTo>
                  <a:lnTo>
                    <a:pt x="108686" y="270154"/>
                  </a:lnTo>
                  <a:lnTo>
                    <a:pt x="174028" y="270154"/>
                  </a:lnTo>
                  <a:lnTo>
                    <a:pt x="174028" y="171043"/>
                  </a:lnTo>
                  <a:lnTo>
                    <a:pt x="179209" y="161302"/>
                  </a:lnTo>
                  <a:lnTo>
                    <a:pt x="188798" y="156121"/>
                  </a:lnTo>
                  <a:lnTo>
                    <a:pt x="205752" y="156121"/>
                  </a:lnTo>
                  <a:lnTo>
                    <a:pt x="217373" y="168998"/>
                  </a:lnTo>
                  <a:lnTo>
                    <a:pt x="217373" y="270154"/>
                  </a:lnTo>
                  <a:lnTo>
                    <a:pt x="282714" y="270154"/>
                  </a:lnTo>
                  <a:lnTo>
                    <a:pt x="282714" y="162725"/>
                  </a:lnTo>
                  <a:close/>
                </a:path>
                <a:path w="517525" h="275589">
                  <a:moveTo>
                    <a:pt x="517017" y="189738"/>
                  </a:moveTo>
                  <a:lnTo>
                    <a:pt x="506653" y="146075"/>
                  </a:lnTo>
                  <a:lnTo>
                    <a:pt x="483768" y="119684"/>
                  </a:lnTo>
                  <a:lnTo>
                    <a:pt x="478155" y="115519"/>
                  </a:lnTo>
                  <a:lnTo>
                    <a:pt x="472401" y="112191"/>
                  </a:lnTo>
                  <a:lnTo>
                    <a:pt x="463880" y="108508"/>
                  </a:lnTo>
                  <a:lnTo>
                    <a:pt x="452120" y="105524"/>
                  </a:lnTo>
                  <a:lnTo>
                    <a:pt x="447916" y="105194"/>
                  </a:lnTo>
                  <a:lnTo>
                    <a:pt x="447916" y="198691"/>
                  </a:lnTo>
                  <a:lnTo>
                    <a:pt x="440372" y="212191"/>
                  </a:lnTo>
                  <a:lnTo>
                    <a:pt x="426872" y="219887"/>
                  </a:lnTo>
                  <a:lnTo>
                    <a:pt x="408965" y="219887"/>
                  </a:lnTo>
                  <a:lnTo>
                    <a:pt x="395147" y="212039"/>
                  </a:lnTo>
                  <a:lnTo>
                    <a:pt x="387375" y="198691"/>
                  </a:lnTo>
                  <a:lnTo>
                    <a:pt x="387286" y="181254"/>
                  </a:lnTo>
                  <a:lnTo>
                    <a:pt x="395300" y="167589"/>
                  </a:lnTo>
                  <a:lnTo>
                    <a:pt x="409117" y="159575"/>
                  </a:lnTo>
                  <a:lnTo>
                    <a:pt x="426402" y="159575"/>
                  </a:lnTo>
                  <a:lnTo>
                    <a:pt x="439902" y="167589"/>
                  </a:lnTo>
                  <a:lnTo>
                    <a:pt x="447827" y="181254"/>
                  </a:lnTo>
                  <a:lnTo>
                    <a:pt x="447916" y="198691"/>
                  </a:lnTo>
                  <a:lnTo>
                    <a:pt x="447916" y="105194"/>
                  </a:lnTo>
                  <a:lnTo>
                    <a:pt x="436600" y="104292"/>
                  </a:lnTo>
                  <a:lnTo>
                    <a:pt x="432308" y="104355"/>
                  </a:lnTo>
                  <a:lnTo>
                    <a:pt x="426415" y="104787"/>
                  </a:lnTo>
                  <a:lnTo>
                    <a:pt x="419061" y="105981"/>
                  </a:lnTo>
                  <a:lnTo>
                    <a:pt x="410375" y="108292"/>
                  </a:lnTo>
                  <a:lnTo>
                    <a:pt x="397967" y="112306"/>
                  </a:lnTo>
                  <a:lnTo>
                    <a:pt x="388543" y="119684"/>
                  </a:lnTo>
                  <a:lnTo>
                    <a:pt x="388543" y="0"/>
                  </a:lnTo>
                  <a:lnTo>
                    <a:pt x="323202" y="0"/>
                  </a:lnTo>
                  <a:lnTo>
                    <a:pt x="323202" y="270154"/>
                  </a:lnTo>
                  <a:lnTo>
                    <a:pt x="388543" y="270154"/>
                  </a:lnTo>
                  <a:lnTo>
                    <a:pt x="388543" y="257581"/>
                  </a:lnTo>
                  <a:lnTo>
                    <a:pt x="392010" y="260172"/>
                  </a:lnTo>
                  <a:lnTo>
                    <a:pt x="429145" y="274675"/>
                  </a:lnTo>
                  <a:lnTo>
                    <a:pt x="438340" y="275183"/>
                  </a:lnTo>
                  <a:lnTo>
                    <a:pt x="444957" y="275005"/>
                  </a:lnTo>
                  <a:lnTo>
                    <a:pt x="483082" y="260819"/>
                  </a:lnTo>
                  <a:lnTo>
                    <a:pt x="487108" y="257581"/>
                  </a:lnTo>
                  <a:lnTo>
                    <a:pt x="490131" y="255155"/>
                  </a:lnTo>
                  <a:lnTo>
                    <a:pt x="498081" y="246532"/>
                  </a:lnTo>
                  <a:lnTo>
                    <a:pt x="506260" y="234188"/>
                  </a:lnTo>
                  <a:lnTo>
                    <a:pt x="509460" y="228053"/>
                  </a:lnTo>
                  <a:lnTo>
                    <a:pt x="512635" y="219887"/>
                  </a:lnTo>
                  <a:lnTo>
                    <a:pt x="512991" y="218973"/>
                  </a:lnTo>
                  <a:lnTo>
                    <a:pt x="515848" y="206375"/>
                  </a:lnTo>
                  <a:lnTo>
                    <a:pt x="517017" y="189738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74608" y="3589109"/>
              <a:ext cx="177082" cy="17088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83418" y="3589109"/>
              <a:ext cx="292168" cy="170884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5730003" y="3986050"/>
            <a:ext cx="675005" cy="201930"/>
            <a:chOff x="5730003" y="3986050"/>
            <a:chExt cx="675005" cy="201930"/>
          </a:xfrm>
        </p:grpSpPr>
        <p:sp>
          <p:nvSpPr>
            <p:cNvPr id="64" name="object 64"/>
            <p:cNvSpPr/>
            <p:nvPr/>
          </p:nvSpPr>
          <p:spPr>
            <a:xfrm>
              <a:off x="5729998" y="3994625"/>
              <a:ext cx="133985" cy="189230"/>
            </a:xfrm>
            <a:custGeom>
              <a:avLst/>
              <a:gdLst/>
              <a:ahLst/>
              <a:cxnLst/>
              <a:rect l="l" t="t" r="r" b="b"/>
              <a:pathLst>
                <a:path w="133985" h="189229">
                  <a:moveTo>
                    <a:pt x="13360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57937" y="15240"/>
                  </a:lnTo>
                  <a:lnTo>
                    <a:pt x="57937" y="189230"/>
                  </a:lnTo>
                  <a:lnTo>
                    <a:pt x="75438" y="189230"/>
                  </a:lnTo>
                  <a:lnTo>
                    <a:pt x="75438" y="15240"/>
                  </a:lnTo>
                  <a:lnTo>
                    <a:pt x="133604" y="15240"/>
                  </a:lnTo>
                  <a:lnTo>
                    <a:pt x="13360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97589" y="3986050"/>
              <a:ext cx="100667" cy="1982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3271" y="4062644"/>
              <a:ext cx="123242" cy="12531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192104" y="4062644"/>
              <a:ext cx="212276" cy="125315"/>
            </a:xfrm>
            <a:prstGeom prst="rect">
              <a:avLst/>
            </a:prstGeom>
          </p:spPr>
        </p:pic>
      </p:grpSp>
      <p:grpSp>
        <p:nvGrpSpPr>
          <p:cNvPr id="68" name="object 68"/>
          <p:cNvGrpSpPr/>
          <p:nvPr/>
        </p:nvGrpSpPr>
        <p:grpSpPr>
          <a:xfrm>
            <a:off x="6493414" y="4020719"/>
            <a:ext cx="140335" cy="167640"/>
            <a:chOff x="6493414" y="4020719"/>
            <a:chExt cx="140335" cy="167640"/>
          </a:xfrm>
        </p:grpSpPr>
        <p:sp>
          <p:nvSpPr>
            <p:cNvPr id="69" name="object 69"/>
            <p:cNvSpPr/>
            <p:nvPr/>
          </p:nvSpPr>
          <p:spPr>
            <a:xfrm>
              <a:off x="6493414" y="4020719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46397" y="4062760"/>
              <a:ext cx="86729" cy="125200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6725271" y="3982710"/>
            <a:ext cx="320040" cy="205740"/>
            <a:chOff x="6725271" y="3982710"/>
            <a:chExt cx="320040" cy="205740"/>
          </a:xfrm>
        </p:grpSpPr>
        <p:sp>
          <p:nvSpPr>
            <p:cNvPr id="72" name="object 72"/>
            <p:cNvSpPr/>
            <p:nvPr/>
          </p:nvSpPr>
          <p:spPr>
            <a:xfrm>
              <a:off x="6725259" y="3986167"/>
              <a:ext cx="82550" cy="198120"/>
            </a:xfrm>
            <a:custGeom>
              <a:avLst/>
              <a:gdLst/>
              <a:ahLst/>
              <a:cxnLst/>
              <a:rect l="l" t="t" r="r" b="b"/>
              <a:pathLst>
                <a:path w="82550" h="198120">
                  <a:moveTo>
                    <a:pt x="16827" y="0"/>
                  </a:moveTo>
                  <a:lnTo>
                    <a:pt x="0" y="0"/>
                  </a:lnTo>
                  <a:lnTo>
                    <a:pt x="0" y="198107"/>
                  </a:lnTo>
                  <a:lnTo>
                    <a:pt x="16827" y="198107"/>
                  </a:lnTo>
                  <a:lnTo>
                    <a:pt x="16827" y="0"/>
                  </a:lnTo>
                  <a:close/>
                </a:path>
                <a:path w="82550" h="198120">
                  <a:moveTo>
                    <a:pt x="79590" y="80175"/>
                  </a:moveTo>
                  <a:lnTo>
                    <a:pt x="62776" y="80175"/>
                  </a:lnTo>
                  <a:lnTo>
                    <a:pt x="62776" y="198107"/>
                  </a:lnTo>
                  <a:lnTo>
                    <a:pt x="79590" y="198107"/>
                  </a:lnTo>
                  <a:lnTo>
                    <a:pt x="79590" y="80175"/>
                  </a:lnTo>
                  <a:close/>
                </a:path>
                <a:path w="82550" h="198120">
                  <a:moveTo>
                    <a:pt x="82245" y="42392"/>
                  </a:moveTo>
                  <a:lnTo>
                    <a:pt x="79133" y="37553"/>
                  </a:lnTo>
                  <a:lnTo>
                    <a:pt x="74295" y="34556"/>
                  </a:lnTo>
                  <a:lnTo>
                    <a:pt x="68186" y="34556"/>
                  </a:lnTo>
                  <a:lnTo>
                    <a:pt x="63246" y="37553"/>
                  </a:lnTo>
                  <a:lnTo>
                    <a:pt x="60312" y="42392"/>
                  </a:lnTo>
                  <a:lnTo>
                    <a:pt x="60248" y="48488"/>
                  </a:lnTo>
                  <a:lnTo>
                    <a:pt x="63246" y="53568"/>
                  </a:lnTo>
                  <a:lnTo>
                    <a:pt x="68186" y="56553"/>
                  </a:lnTo>
                  <a:lnTo>
                    <a:pt x="74295" y="56553"/>
                  </a:lnTo>
                  <a:lnTo>
                    <a:pt x="79133" y="53568"/>
                  </a:lnTo>
                  <a:lnTo>
                    <a:pt x="82245" y="48488"/>
                  </a:lnTo>
                  <a:lnTo>
                    <a:pt x="82245" y="4239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41603" y="3982710"/>
              <a:ext cx="203637" cy="205250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128516" y="4062644"/>
            <a:ext cx="124394" cy="125315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7298866" y="398616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361754" y="398616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7" name="object 7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71981" y="4062644"/>
            <a:ext cx="124394" cy="125315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7642332" y="3986050"/>
            <a:ext cx="659130" cy="201930"/>
            <a:chOff x="7642332" y="3986050"/>
            <a:chExt cx="659130" cy="201930"/>
          </a:xfrm>
        </p:grpSpPr>
        <p:pic>
          <p:nvPicPr>
            <p:cNvPr id="79" name="object 7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42332" y="4062644"/>
              <a:ext cx="219647" cy="12531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896879" y="4066330"/>
              <a:ext cx="99745" cy="121629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40509" y="4062644"/>
              <a:ext cx="100666" cy="12163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76767" y="3986050"/>
              <a:ext cx="124393" cy="201910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8400676" y="3986165"/>
            <a:ext cx="283210" cy="201930"/>
            <a:chOff x="8400676" y="3986165"/>
            <a:chExt cx="283210" cy="201930"/>
          </a:xfrm>
        </p:grpSpPr>
        <p:pic>
          <p:nvPicPr>
            <p:cNvPr id="84" name="object 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530944" y="4062760"/>
              <a:ext cx="86730" cy="1252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00676" y="4066331"/>
              <a:ext cx="99745" cy="121629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659715" y="3986165"/>
              <a:ext cx="24130" cy="201930"/>
            </a:xfrm>
            <a:custGeom>
              <a:avLst/>
              <a:gdLst/>
              <a:ahLst/>
              <a:cxnLst/>
              <a:rect l="l" t="t" r="r" b="b"/>
              <a:pathLst>
                <a:path w="24129" h="201929">
                  <a:moveTo>
                    <a:pt x="20041" y="0"/>
                  </a:moveTo>
                  <a:lnTo>
                    <a:pt x="3685" y="0"/>
                  </a:lnTo>
                  <a:lnTo>
                    <a:pt x="5298" y="152382"/>
                  </a:lnTo>
                  <a:lnTo>
                    <a:pt x="18428" y="152382"/>
                  </a:lnTo>
                  <a:lnTo>
                    <a:pt x="20041" y="0"/>
                  </a:lnTo>
                  <a:close/>
                </a:path>
                <a:path w="24129" h="201929">
                  <a:moveTo>
                    <a:pt x="15088" y="178182"/>
                  </a:moveTo>
                  <a:lnTo>
                    <a:pt x="8638" y="178182"/>
                  </a:lnTo>
                  <a:lnTo>
                    <a:pt x="3224" y="181408"/>
                  </a:lnTo>
                  <a:lnTo>
                    <a:pt x="0" y="186706"/>
                  </a:lnTo>
                  <a:lnTo>
                    <a:pt x="0" y="193156"/>
                  </a:lnTo>
                  <a:lnTo>
                    <a:pt x="3224" y="198569"/>
                  </a:lnTo>
                  <a:lnTo>
                    <a:pt x="8638" y="201794"/>
                  </a:lnTo>
                  <a:lnTo>
                    <a:pt x="15088" y="201794"/>
                  </a:lnTo>
                  <a:lnTo>
                    <a:pt x="20386" y="198569"/>
                  </a:lnTo>
                  <a:lnTo>
                    <a:pt x="23611" y="193156"/>
                  </a:lnTo>
                  <a:lnTo>
                    <a:pt x="23611" y="186706"/>
                  </a:lnTo>
                  <a:lnTo>
                    <a:pt x="20386" y="181408"/>
                  </a:lnTo>
                  <a:lnTo>
                    <a:pt x="15088" y="17818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8776161" y="3990773"/>
            <a:ext cx="798830" cy="197485"/>
            <a:chOff x="8776161" y="3990773"/>
            <a:chExt cx="798830" cy="197485"/>
          </a:xfrm>
        </p:grpSpPr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76161" y="3990773"/>
              <a:ext cx="124624" cy="19718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31194" y="4062644"/>
              <a:ext cx="130613" cy="12531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98435" y="4062644"/>
              <a:ext cx="181408" cy="12163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14972" y="4062644"/>
              <a:ext cx="123242" cy="125315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9462630" y="4020724"/>
              <a:ext cx="112395" cy="167640"/>
            </a:xfrm>
            <a:custGeom>
              <a:avLst/>
              <a:gdLst/>
              <a:ahLst/>
              <a:cxnLst/>
              <a:rect l="l" t="t" r="r" b="b"/>
              <a:pathLst>
                <a:path w="112395" h="167639">
                  <a:moveTo>
                    <a:pt x="59664" y="161937"/>
                  </a:moveTo>
                  <a:lnTo>
                    <a:pt x="55397" y="148577"/>
                  </a:lnTo>
                  <a:lnTo>
                    <a:pt x="50215" y="152387"/>
                  </a:lnTo>
                  <a:lnTo>
                    <a:pt x="36398" y="152387"/>
                  </a:lnTo>
                  <a:lnTo>
                    <a:pt x="28790" y="142011"/>
                  </a:lnTo>
                  <a:lnTo>
                    <a:pt x="28790" y="58280"/>
                  </a:lnTo>
                  <a:lnTo>
                    <a:pt x="58166" y="58280"/>
                  </a:lnTo>
                  <a:lnTo>
                    <a:pt x="58166" y="45618"/>
                  </a:lnTo>
                  <a:lnTo>
                    <a:pt x="28790" y="45618"/>
                  </a:lnTo>
                  <a:lnTo>
                    <a:pt x="28790" y="1498"/>
                  </a:lnTo>
                  <a:lnTo>
                    <a:pt x="11976" y="1498"/>
                  </a:lnTo>
                  <a:lnTo>
                    <a:pt x="11976" y="45618"/>
                  </a:lnTo>
                  <a:lnTo>
                    <a:pt x="0" y="45618"/>
                  </a:lnTo>
                  <a:lnTo>
                    <a:pt x="0" y="58280"/>
                  </a:lnTo>
                  <a:lnTo>
                    <a:pt x="11976" y="58280"/>
                  </a:lnTo>
                  <a:lnTo>
                    <a:pt x="11976" y="133146"/>
                  </a:lnTo>
                  <a:lnTo>
                    <a:pt x="12090" y="138112"/>
                  </a:lnTo>
                  <a:lnTo>
                    <a:pt x="12890" y="144411"/>
                  </a:lnTo>
                  <a:lnTo>
                    <a:pt x="15062" y="151384"/>
                  </a:lnTo>
                  <a:lnTo>
                    <a:pt x="19291" y="158318"/>
                  </a:lnTo>
                  <a:lnTo>
                    <a:pt x="26606" y="167246"/>
                  </a:lnTo>
                  <a:lnTo>
                    <a:pt x="39852" y="167246"/>
                  </a:lnTo>
                  <a:lnTo>
                    <a:pt x="45148" y="167246"/>
                  </a:lnTo>
                  <a:lnTo>
                    <a:pt x="55740" y="164363"/>
                  </a:lnTo>
                  <a:lnTo>
                    <a:pt x="59664" y="161937"/>
                  </a:lnTo>
                  <a:close/>
                </a:path>
                <a:path w="112395" h="167639">
                  <a:moveTo>
                    <a:pt x="109651" y="45618"/>
                  </a:moveTo>
                  <a:lnTo>
                    <a:pt x="92837" y="45618"/>
                  </a:lnTo>
                  <a:lnTo>
                    <a:pt x="92837" y="163550"/>
                  </a:lnTo>
                  <a:lnTo>
                    <a:pt x="109651" y="163550"/>
                  </a:lnTo>
                  <a:lnTo>
                    <a:pt x="109651" y="45618"/>
                  </a:lnTo>
                  <a:close/>
                </a:path>
                <a:path w="112395" h="167639">
                  <a:moveTo>
                    <a:pt x="112293" y="7835"/>
                  </a:moveTo>
                  <a:lnTo>
                    <a:pt x="109181" y="2997"/>
                  </a:lnTo>
                  <a:lnTo>
                    <a:pt x="104355" y="0"/>
                  </a:lnTo>
                  <a:lnTo>
                    <a:pt x="98247" y="0"/>
                  </a:lnTo>
                  <a:lnTo>
                    <a:pt x="93294" y="2997"/>
                  </a:lnTo>
                  <a:lnTo>
                    <a:pt x="90373" y="7835"/>
                  </a:lnTo>
                  <a:lnTo>
                    <a:pt x="90297" y="13931"/>
                  </a:lnTo>
                  <a:lnTo>
                    <a:pt x="93294" y="19011"/>
                  </a:lnTo>
                  <a:lnTo>
                    <a:pt x="98247" y="21996"/>
                  </a:lnTo>
                  <a:lnTo>
                    <a:pt x="104355" y="21996"/>
                  </a:lnTo>
                  <a:lnTo>
                    <a:pt x="109181" y="19011"/>
                  </a:lnTo>
                  <a:lnTo>
                    <a:pt x="112293" y="13931"/>
                  </a:lnTo>
                  <a:lnTo>
                    <a:pt x="112293" y="783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9618471" y="4062644"/>
            <a:ext cx="449580" cy="125730"/>
            <a:chOff x="9618471" y="4062644"/>
            <a:chExt cx="449580" cy="125730"/>
          </a:xfrm>
        </p:grpSpPr>
        <p:pic>
          <p:nvPicPr>
            <p:cNvPr id="94" name="object 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35008" y="4062644"/>
              <a:ext cx="123242" cy="125315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18471" y="4062644"/>
              <a:ext cx="181408" cy="12163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80826" y="4062760"/>
              <a:ext cx="86730" cy="125200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0157052" y="3990773"/>
            <a:ext cx="278130" cy="197485"/>
            <a:chOff x="10157052" y="3990773"/>
            <a:chExt cx="278130" cy="197485"/>
          </a:xfrm>
        </p:grpSpPr>
        <p:sp>
          <p:nvSpPr>
            <p:cNvPr id="98" name="object 98"/>
            <p:cNvSpPr/>
            <p:nvPr/>
          </p:nvSpPr>
          <p:spPr>
            <a:xfrm>
              <a:off x="10157041" y="3990777"/>
              <a:ext cx="172085" cy="197485"/>
            </a:xfrm>
            <a:custGeom>
              <a:avLst/>
              <a:gdLst/>
              <a:ahLst/>
              <a:cxnLst/>
              <a:rect l="l" t="t" r="r" b="b"/>
              <a:pathLst>
                <a:path w="172084" h="197485">
                  <a:moveTo>
                    <a:pt x="19354" y="75565"/>
                  </a:moveTo>
                  <a:lnTo>
                    <a:pt x="2540" y="75565"/>
                  </a:lnTo>
                  <a:lnTo>
                    <a:pt x="2540" y="193497"/>
                  </a:lnTo>
                  <a:lnTo>
                    <a:pt x="19354" y="193497"/>
                  </a:lnTo>
                  <a:lnTo>
                    <a:pt x="19354" y="75565"/>
                  </a:lnTo>
                  <a:close/>
                </a:path>
                <a:path w="172084" h="197485">
                  <a:moveTo>
                    <a:pt x="22009" y="37782"/>
                  </a:moveTo>
                  <a:lnTo>
                    <a:pt x="18897" y="32943"/>
                  </a:lnTo>
                  <a:lnTo>
                    <a:pt x="14058" y="29946"/>
                  </a:lnTo>
                  <a:lnTo>
                    <a:pt x="7950" y="29946"/>
                  </a:lnTo>
                  <a:lnTo>
                    <a:pt x="2997" y="32943"/>
                  </a:lnTo>
                  <a:lnTo>
                    <a:pt x="76" y="37782"/>
                  </a:lnTo>
                  <a:lnTo>
                    <a:pt x="0" y="43878"/>
                  </a:lnTo>
                  <a:lnTo>
                    <a:pt x="2997" y="48958"/>
                  </a:lnTo>
                  <a:lnTo>
                    <a:pt x="7950" y="51943"/>
                  </a:lnTo>
                  <a:lnTo>
                    <a:pt x="14058" y="51943"/>
                  </a:lnTo>
                  <a:lnTo>
                    <a:pt x="18897" y="48958"/>
                  </a:lnTo>
                  <a:lnTo>
                    <a:pt x="22009" y="43878"/>
                  </a:lnTo>
                  <a:lnTo>
                    <a:pt x="22009" y="37782"/>
                  </a:lnTo>
                  <a:close/>
                </a:path>
                <a:path w="172084" h="197485">
                  <a:moveTo>
                    <a:pt x="114719" y="191884"/>
                  </a:moveTo>
                  <a:lnTo>
                    <a:pt x="110464" y="178523"/>
                  </a:lnTo>
                  <a:lnTo>
                    <a:pt x="105283" y="182333"/>
                  </a:lnTo>
                  <a:lnTo>
                    <a:pt x="91452" y="182333"/>
                  </a:lnTo>
                  <a:lnTo>
                    <a:pt x="83858" y="171958"/>
                  </a:lnTo>
                  <a:lnTo>
                    <a:pt x="83858" y="88226"/>
                  </a:lnTo>
                  <a:lnTo>
                    <a:pt x="113220" y="88226"/>
                  </a:lnTo>
                  <a:lnTo>
                    <a:pt x="113220" y="75565"/>
                  </a:lnTo>
                  <a:lnTo>
                    <a:pt x="83858" y="75565"/>
                  </a:lnTo>
                  <a:lnTo>
                    <a:pt x="83858" y="31445"/>
                  </a:lnTo>
                  <a:lnTo>
                    <a:pt x="67043" y="31445"/>
                  </a:lnTo>
                  <a:lnTo>
                    <a:pt x="67043" y="75565"/>
                  </a:lnTo>
                  <a:lnTo>
                    <a:pt x="55067" y="75565"/>
                  </a:lnTo>
                  <a:lnTo>
                    <a:pt x="55067" y="88226"/>
                  </a:lnTo>
                  <a:lnTo>
                    <a:pt x="67043" y="88226"/>
                  </a:lnTo>
                  <a:lnTo>
                    <a:pt x="67043" y="163093"/>
                  </a:lnTo>
                  <a:lnTo>
                    <a:pt x="67157" y="168059"/>
                  </a:lnTo>
                  <a:lnTo>
                    <a:pt x="67957" y="174358"/>
                  </a:lnTo>
                  <a:lnTo>
                    <a:pt x="70129" y="181330"/>
                  </a:lnTo>
                  <a:lnTo>
                    <a:pt x="74358" y="188264"/>
                  </a:lnTo>
                  <a:lnTo>
                    <a:pt x="81673" y="197192"/>
                  </a:lnTo>
                  <a:lnTo>
                    <a:pt x="94907" y="197192"/>
                  </a:lnTo>
                  <a:lnTo>
                    <a:pt x="100215" y="197192"/>
                  </a:lnTo>
                  <a:lnTo>
                    <a:pt x="110807" y="194310"/>
                  </a:lnTo>
                  <a:lnTo>
                    <a:pt x="114719" y="191884"/>
                  </a:lnTo>
                  <a:close/>
                </a:path>
                <a:path w="172084" h="197485">
                  <a:moveTo>
                    <a:pt x="171513" y="6794"/>
                  </a:moveTo>
                  <a:lnTo>
                    <a:pt x="164947" y="0"/>
                  </a:lnTo>
                  <a:lnTo>
                    <a:pt x="154686" y="0"/>
                  </a:lnTo>
                  <a:lnTo>
                    <a:pt x="148475" y="5994"/>
                  </a:lnTo>
                  <a:lnTo>
                    <a:pt x="148475" y="14973"/>
                  </a:lnTo>
                  <a:lnTo>
                    <a:pt x="153771" y="20853"/>
                  </a:lnTo>
                  <a:lnTo>
                    <a:pt x="157683" y="21539"/>
                  </a:lnTo>
                  <a:lnTo>
                    <a:pt x="157454" y="25336"/>
                  </a:lnTo>
                  <a:lnTo>
                    <a:pt x="155270" y="33058"/>
                  </a:lnTo>
                  <a:lnTo>
                    <a:pt x="152044" y="39624"/>
                  </a:lnTo>
                  <a:lnTo>
                    <a:pt x="150088" y="42037"/>
                  </a:lnTo>
                  <a:lnTo>
                    <a:pt x="154114" y="45377"/>
                  </a:lnTo>
                  <a:lnTo>
                    <a:pt x="161493" y="39624"/>
                  </a:lnTo>
                  <a:lnTo>
                    <a:pt x="171513" y="21310"/>
                  </a:lnTo>
                  <a:lnTo>
                    <a:pt x="171513" y="6794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48365" y="4062760"/>
              <a:ext cx="86729" cy="125200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10514684" y="4062644"/>
            <a:ext cx="245110" cy="125730"/>
            <a:chOff x="10514684" y="4062644"/>
            <a:chExt cx="245110" cy="125730"/>
          </a:xfrm>
        </p:grpSpPr>
        <p:pic>
          <p:nvPicPr>
            <p:cNvPr id="101" name="object 10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14684" y="4062760"/>
              <a:ext cx="86730" cy="12520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628827" y="4062644"/>
              <a:ext cx="130613" cy="125315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10839722" y="4062644"/>
            <a:ext cx="464820" cy="125730"/>
            <a:chOff x="10839722" y="4062644"/>
            <a:chExt cx="464820" cy="125730"/>
          </a:xfrm>
        </p:grpSpPr>
        <p:pic>
          <p:nvPicPr>
            <p:cNvPr id="104" name="object 10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39722" y="4062760"/>
              <a:ext cx="86731" cy="12520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62849" y="4062644"/>
              <a:ext cx="181407" cy="12163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179963" y="4062644"/>
              <a:ext cx="124394" cy="125315"/>
            </a:xfrm>
            <a:prstGeom prst="rect">
              <a:avLst/>
            </a:prstGeom>
          </p:spPr>
        </p:pic>
      </p:grpSp>
      <p:sp>
        <p:nvSpPr>
          <p:cNvPr id="107" name="object 107"/>
          <p:cNvSpPr/>
          <p:nvPr/>
        </p:nvSpPr>
        <p:spPr>
          <a:xfrm>
            <a:off x="11350314" y="398616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413202" y="3986165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1481388" y="4164348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0" name="object 110"/>
          <p:cNvGrpSpPr/>
          <p:nvPr/>
        </p:nvGrpSpPr>
        <p:grpSpPr>
          <a:xfrm>
            <a:off x="11609354" y="3990773"/>
            <a:ext cx="278130" cy="197485"/>
            <a:chOff x="11609354" y="3990773"/>
            <a:chExt cx="278130" cy="197485"/>
          </a:xfrm>
        </p:grpSpPr>
        <p:sp>
          <p:nvSpPr>
            <p:cNvPr id="111" name="object 111"/>
            <p:cNvSpPr/>
            <p:nvPr/>
          </p:nvSpPr>
          <p:spPr>
            <a:xfrm>
              <a:off x="11609350" y="3990777"/>
              <a:ext cx="172085" cy="197485"/>
            </a:xfrm>
            <a:custGeom>
              <a:avLst/>
              <a:gdLst/>
              <a:ahLst/>
              <a:cxnLst/>
              <a:rect l="l" t="t" r="r" b="b"/>
              <a:pathLst>
                <a:path w="172084" h="197485">
                  <a:moveTo>
                    <a:pt x="19342" y="75565"/>
                  </a:moveTo>
                  <a:lnTo>
                    <a:pt x="2527" y="75565"/>
                  </a:lnTo>
                  <a:lnTo>
                    <a:pt x="2527" y="193497"/>
                  </a:lnTo>
                  <a:lnTo>
                    <a:pt x="19342" y="193497"/>
                  </a:lnTo>
                  <a:lnTo>
                    <a:pt x="19342" y="75565"/>
                  </a:lnTo>
                  <a:close/>
                </a:path>
                <a:path w="172084" h="197485">
                  <a:moveTo>
                    <a:pt x="21996" y="37782"/>
                  </a:moveTo>
                  <a:lnTo>
                    <a:pt x="18884" y="32943"/>
                  </a:lnTo>
                  <a:lnTo>
                    <a:pt x="14046" y="29946"/>
                  </a:lnTo>
                  <a:lnTo>
                    <a:pt x="7950" y="29946"/>
                  </a:lnTo>
                  <a:lnTo>
                    <a:pt x="2997" y="32943"/>
                  </a:lnTo>
                  <a:lnTo>
                    <a:pt x="63" y="37782"/>
                  </a:lnTo>
                  <a:lnTo>
                    <a:pt x="0" y="43878"/>
                  </a:lnTo>
                  <a:lnTo>
                    <a:pt x="2997" y="48958"/>
                  </a:lnTo>
                  <a:lnTo>
                    <a:pt x="7950" y="51943"/>
                  </a:lnTo>
                  <a:lnTo>
                    <a:pt x="14046" y="51943"/>
                  </a:lnTo>
                  <a:lnTo>
                    <a:pt x="18884" y="48958"/>
                  </a:lnTo>
                  <a:lnTo>
                    <a:pt x="21996" y="43878"/>
                  </a:lnTo>
                  <a:lnTo>
                    <a:pt x="21996" y="37782"/>
                  </a:lnTo>
                  <a:close/>
                </a:path>
                <a:path w="172084" h="197485">
                  <a:moveTo>
                    <a:pt x="114719" y="191884"/>
                  </a:moveTo>
                  <a:lnTo>
                    <a:pt x="110451" y="178523"/>
                  </a:lnTo>
                  <a:lnTo>
                    <a:pt x="105270" y="182333"/>
                  </a:lnTo>
                  <a:lnTo>
                    <a:pt x="91452" y="182333"/>
                  </a:lnTo>
                  <a:lnTo>
                    <a:pt x="83845" y="171958"/>
                  </a:lnTo>
                  <a:lnTo>
                    <a:pt x="83845" y="88226"/>
                  </a:lnTo>
                  <a:lnTo>
                    <a:pt x="113220" y="88226"/>
                  </a:lnTo>
                  <a:lnTo>
                    <a:pt x="113220" y="75565"/>
                  </a:lnTo>
                  <a:lnTo>
                    <a:pt x="83845" y="75565"/>
                  </a:lnTo>
                  <a:lnTo>
                    <a:pt x="83845" y="31445"/>
                  </a:lnTo>
                  <a:lnTo>
                    <a:pt x="67030" y="31445"/>
                  </a:lnTo>
                  <a:lnTo>
                    <a:pt x="67030" y="75565"/>
                  </a:lnTo>
                  <a:lnTo>
                    <a:pt x="55054" y="75565"/>
                  </a:lnTo>
                  <a:lnTo>
                    <a:pt x="55054" y="88226"/>
                  </a:lnTo>
                  <a:lnTo>
                    <a:pt x="67030" y="88226"/>
                  </a:lnTo>
                  <a:lnTo>
                    <a:pt x="67030" y="163093"/>
                  </a:lnTo>
                  <a:lnTo>
                    <a:pt x="67144" y="168059"/>
                  </a:lnTo>
                  <a:lnTo>
                    <a:pt x="67945" y="174358"/>
                  </a:lnTo>
                  <a:lnTo>
                    <a:pt x="70116" y="181330"/>
                  </a:lnTo>
                  <a:lnTo>
                    <a:pt x="74345" y="188264"/>
                  </a:lnTo>
                  <a:lnTo>
                    <a:pt x="81661" y="197192"/>
                  </a:lnTo>
                  <a:lnTo>
                    <a:pt x="94907" y="197192"/>
                  </a:lnTo>
                  <a:lnTo>
                    <a:pt x="100203" y="197192"/>
                  </a:lnTo>
                  <a:lnTo>
                    <a:pt x="110794" y="194310"/>
                  </a:lnTo>
                  <a:lnTo>
                    <a:pt x="114719" y="191884"/>
                  </a:lnTo>
                  <a:close/>
                </a:path>
                <a:path w="172084" h="197485">
                  <a:moveTo>
                    <a:pt x="171500" y="6794"/>
                  </a:moveTo>
                  <a:lnTo>
                    <a:pt x="164934" y="0"/>
                  </a:lnTo>
                  <a:lnTo>
                    <a:pt x="154686" y="0"/>
                  </a:lnTo>
                  <a:lnTo>
                    <a:pt x="148463" y="5994"/>
                  </a:lnTo>
                  <a:lnTo>
                    <a:pt x="148463" y="14973"/>
                  </a:lnTo>
                  <a:lnTo>
                    <a:pt x="153758" y="20853"/>
                  </a:lnTo>
                  <a:lnTo>
                    <a:pt x="157683" y="21539"/>
                  </a:lnTo>
                  <a:lnTo>
                    <a:pt x="157454" y="25336"/>
                  </a:lnTo>
                  <a:lnTo>
                    <a:pt x="155257" y="33058"/>
                  </a:lnTo>
                  <a:lnTo>
                    <a:pt x="152031" y="39624"/>
                  </a:lnTo>
                  <a:lnTo>
                    <a:pt x="150075" y="42037"/>
                  </a:lnTo>
                  <a:lnTo>
                    <a:pt x="154101" y="45377"/>
                  </a:lnTo>
                  <a:lnTo>
                    <a:pt x="161480" y="39624"/>
                  </a:lnTo>
                  <a:lnTo>
                    <a:pt x="171500" y="21310"/>
                  </a:lnTo>
                  <a:lnTo>
                    <a:pt x="171500" y="6794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800667" y="4062760"/>
              <a:ext cx="86729" cy="125200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11970556" y="4062644"/>
            <a:ext cx="539750" cy="181610"/>
            <a:chOff x="11970556" y="4062644"/>
            <a:chExt cx="539750" cy="181610"/>
          </a:xfrm>
        </p:grpSpPr>
        <p:pic>
          <p:nvPicPr>
            <p:cNvPr id="114" name="object 11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970556" y="4062644"/>
              <a:ext cx="123242" cy="125315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120289" y="4062644"/>
              <a:ext cx="124394" cy="12531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277280" y="4062760"/>
              <a:ext cx="232662" cy="181407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5731385" y="4357285"/>
            <a:ext cx="214629" cy="166370"/>
            <a:chOff x="5731385" y="4357285"/>
            <a:chExt cx="214629" cy="166370"/>
          </a:xfrm>
        </p:grpSpPr>
        <p:sp>
          <p:nvSpPr>
            <p:cNvPr id="118" name="object 118"/>
            <p:cNvSpPr/>
            <p:nvPr/>
          </p:nvSpPr>
          <p:spPr>
            <a:xfrm>
              <a:off x="5731385" y="435728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15351" y="4397713"/>
              <a:ext cx="130613" cy="125315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6038800" y="4355788"/>
            <a:ext cx="541020" cy="167640"/>
            <a:chOff x="6038800" y="4355788"/>
            <a:chExt cx="541020" cy="167640"/>
          </a:xfrm>
        </p:grpSpPr>
        <p:pic>
          <p:nvPicPr>
            <p:cNvPr id="121" name="object 12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38800" y="4397713"/>
              <a:ext cx="181407" cy="12163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6261673" y="4355788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14655" y="4397828"/>
              <a:ext cx="86730" cy="125200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25228" y="4397828"/>
              <a:ext cx="86730" cy="125200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6555727" y="4499416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6656394" y="4329296"/>
            <a:ext cx="492759" cy="194310"/>
            <a:chOff x="6656394" y="4329296"/>
            <a:chExt cx="492759" cy="194310"/>
          </a:xfrm>
        </p:grpSpPr>
        <p:pic>
          <p:nvPicPr>
            <p:cNvPr id="127" name="object 12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56394" y="4329296"/>
              <a:ext cx="173114" cy="190046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6860377" y="4355787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13359" y="4397828"/>
              <a:ext cx="86730" cy="125200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7033831" y="4355788"/>
              <a:ext cx="114935" cy="167640"/>
            </a:xfrm>
            <a:custGeom>
              <a:avLst/>
              <a:gdLst/>
              <a:ahLst/>
              <a:cxnLst/>
              <a:rect l="l" t="t" r="r" b="b"/>
              <a:pathLst>
                <a:path w="114934" h="167639">
                  <a:moveTo>
                    <a:pt x="19354" y="45618"/>
                  </a:moveTo>
                  <a:lnTo>
                    <a:pt x="2540" y="45618"/>
                  </a:lnTo>
                  <a:lnTo>
                    <a:pt x="2540" y="163563"/>
                  </a:lnTo>
                  <a:lnTo>
                    <a:pt x="19354" y="163563"/>
                  </a:lnTo>
                  <a:lnTo>
                    <a:pt x="19354" y="45618"/>
                  </a:lnTo>
                  <a:close/>
                </a:path>
                <a:path w="114934" h="167639">
                  <a:moveTo>
                    <a:pt x="21996" y="7835"/>
                  </a:moveTo>
                  <a:lnTo>
                    <a:pt x="18884" y="2997"/>
                  </a:lnTo>
                  <a:lnTo>
                    <a:pt x="14046" y="0"/>
                  </a:lnTo>
                  <a:lnTo>
                    <a:pt x="7950" y="0"/>
                  </a:lnTo>
                  <a:lnTo>
                    <a:pt x="2997" y="2997"/>
                  </a:lnTo>
                  <a:lnTo>
                    <a:pt x="76" y="7835"/>
                  </a:lnTo>
                  <a:lnTo>
                    <a:pt x="0" y="13944"/>
                  </a:lnTo>
                  <a:lnTo>
                    <a:pt x="2997" y="19011"/>
                  </a:lnTo>
                  <a:lnTo>
                    <a:pt x="7950" y="22009"/>
                  </a:lnTo>
                  <a:lnTo>
                    <a:pt x="14046" y="22009"/>
                  </a:lnTo>
                  <a:lnTo>
                    <a:pt x="18884" y="19011"/>
                  </a:lnTo>
                  <a:lnTo>
                    <a:pt x="21996" y="13944"/>
                  </a:lnTo>
                  <a:lnTo>
                    <a:pt x="21996" y="7835"/>
                  </a:lnTo>
                  <a:close/>
                </a:path>
                <a:path w="114934" h="167639">
                  <a:moveTo>
                    <a:pt x="114719" y="161950"/>
                  </a:moveTo>
                  <a:lnTo>
                    <a:pt x="110451" y="148590"/>
                  </a:lnTo>
                  <a:lnTo>
                    <a:pt x="105270" y="152387"/>
                  </a:lnTo>
                  <a:lnTo>
                    <a:pt x="91452" y="152387"/>
                  </a:lnTo>
                  <a:lnTo>
                    <a:pt x="83845" y="142024"/>
                  </a:lnTo>
                  <a:lnTo>
                    <a:pt x="83845" y="58280"/>
                  </a:lnTo>
                  <a:lnTo>
                    <a:pt x="113220" y="58280"/>
                  </a:lnTo>
                  <a:lnTo>
                    <a:pt x="113220" y="45618"/>
                  </a:lnTo>
                  <a:lnTo>
                    <a:pt x="83845" y="45618"/>
                  </a:lnTo>
                  <a:lnTo>
                    <a:pt x="83845" y="1498"/>
                  </a:lnTo>
                  <a:lnTo>
                    <a:pt x="67030" y="1498"/>
                  </a:lnTo>
                  <a:lnTo>
                    <a:pt x="67030" y="45618"/>
                  </a:lnTo>
                  <a:lnTo>
                    <a:pt x="55054" y="45618"/>
                  </a:lnTo>
                  <a:lnTo>
                    <a:pt x="55054" y="58280"/>
                  </a:lnTo>
                  <a:lnTo>
                    <a:pt x="67030" y="58280"/>
                  </a:lnTo>
                  <a:lnTo>
                    <a:pt x="67030" y="133146"/>
                  </a:lnTo>
                  <a:lnTo>
                    <a:pt x="67144" y="138112"/>
                  </a:lnTo>
                  <a:lnTo>
                    <a:pt x="67945" y="144424"/>
                  </a:lnTo>
                  <a:lnTo>
                    <a:pt x="70116" y="151384"/>
                  </a:lnTo>
                  <a:lnTo>
                    <a:pt x="74345" y="158318"/>
                  </a:lnTo>
                  <a:lnTo>
                    <a:pt x="81661" y="167246"/>
                  </a:lnTo>
                  <a:lnTo>
                    <a:pt x="94907" y="167246"/>
                  </a:lnTo>
                  <a:lnTo>
                    <a:pt x="100203" y="167246"/>
                  </a:lnTo>
                  <a:lnTo>
                    <a:pt x="110807" y="164363"/>
                  </a:lnTo>
                  <a:lnTo>
                    <a:pt x="114719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1" name="object 13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229183" y="4397712"/>
            <a:ext cx="124394" cy="125315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7455280" y="4357285"/>
            <a:ext cx="742950" cy="166370"/>
            <a:chOff x="7455280" y="4357285"/>
            <a:chExt cx="742950" cy="166370"/>
          </a:xfrm>
        </p:grpSpPr>
        <p:pic>
          <p:nvPicPr>
            <p:cNvPr id="133" name="object 13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455280" y="4397713"/>
              <a:ext cx="100667" cy="121630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91538" y="4397713"/>
              <a:ext cx="124394" cy="125315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7749910" y="435728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840672" y="4401399"/>
              <a:ext cx="99745" cy="12162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984301" y="4397713"/>
              <a:ext cx="213543" cy="125315"/>
            </a:xfrm>
            <a:prstGeom prst="rect">
              <a:avLst/>
            </a:prstGeom>
          </p:spPr>
        </p:pic>
      </p:grpSp>
      <p:sp>
        <p:nvSpPr>
          <p:cNvPr id="138" name="object 138"/>
          <p:cNvSpPr/>
          <p:nvPr/>
        </p:nvSpPr>
        <p:spPr>
          <a:xfrm>
            <a:off x="8243801" y="432123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9" name="object 139"/>
          <p:cNvGrpSpPr/>
          <p:nvPr/>
        </p:nvGrpSpPr>
        <p:grpSpPr>
          <a:xfrm>
            <a:off x="8362436" y="4321234"/>
            <a:ext cx="629285" cy="258445"/>
            <a:chOff x="8362436" y="4321234"/>
            <a:chExt cx="629285" cy="258445"/>
          </a:xfrm>
        </p:grpSpPr>
        <p:pic>
          <p:nvPicPr>
            <p:cNvPr id="140" name="object 1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362436" y="4397713"/>
              <a:ext cx="124386" cy="181523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8524379" y="432123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578859" y="4397713"/>
              <a:ext cx="124393" cy="12531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740110" y="4397713"/>
              <a:ext cx="104122" cy="125315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868305" y="4397713"/>
              <a:ext cx="123242" cy="125315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9083230" y="4397712"/>
            <a:ext cx="410209" cy="125730"/>
            <a:chOff x="9083230" y="4397712"/>
            <a:chExt cx="410209" cy="125730"/>
          </a:xfrm>
        </p:grpSpPr>
        <p:pic>
          <p:nvPicPr>
            <p:cNvPr id="146" name="object 1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83230" y="4397712"/>
              <a:ext cx="100667" cy="121630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18912" y="4397712"/>
              <a:ext cx="123242" cy="125315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368646" y="4397712"/>
              <a:ext cx="124394" cy="125315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9538997" y="4397712"/>
            <a:ext cx="71872" cy="121630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9675140" y="4397712"/>
            <a:ext cx="412115" cy="181610"/>
            <a:chOff x="9675140" y="4397712"/>
            <a:chExt cx="412115" cy="181610"/>
          </a:xfrm>
        </p:grpSpPr>
        <p:pic>
          <p:nvPicPr>
            <p:cNvPr id="151" name="object 1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75140" y="4401399"/>
              <a:ext cx="127043" cy="17783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21418" y="4397712"/>
              <a:ext cx="130613" cy="12531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9986931" y="4401399"/>
              <a:ext cx="99745" cy="121629"/>
            </a:xfrm>
            <a:prstGeom prst="rect">
              <a:avLst/>
            </a:prstGeom>
          </p:spPr>
        </p:pic>
      </p:grpSp>
      <p:sp>
        <p:nvSpPr>
          <p:cNvPr id="154" name="object 154"/>
          <p:cNvSpPr/>
          <p:nvPr/>
        </p:nvSpPr>
        <p:spPr>
          <a:xfrm>
            <a:off x="10137932" y="4499416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10276839" y="4329296"/>
            <a:ext cx="356870" cy="194310"/>
            <a:chOff x="10276839" y="4329296"/>
            <a:chExt cx="356870" cy="194310"/>
          </a:xfrm>
        </p:grpSpPr>
        <p:pic>
          <p:nvPicPr>
            <p:cNvPr id="156" name="object 15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276839" y="4329296"/>
              <a:ext cx="96175" cy="190046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94092" y="4397712"/>
              <a:ext cx="130613" cy="125315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561310" y="4397712"/>
              <a:ext cx="71872" cy="121630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10707358" y="4397712"/>
            <a:ext cx="407670" cy="125730"/>
            <a:chOff x="10707358" y="4397712"/>
            <a:chExt cx="407670" cy="125730"/>
          </a:xfrm>
        </p:grpSpPr>
        <p:pic>
          <p:nvPicPr>
            <p:cNvPr id="160" name="object 16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707358" y="4397712"/>
              <a:ext cx="262840" cy="12531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990123" y="4397712"/>
              <a:ext cx="124394" cy="125315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11160474" y="4321234"/>
            <a:ext cx="630555" cy="258445"/>
            <a:chOff x="11160474" y="4321234"/>
            <a:chExt cx="630555" cy="258445"/>
          </a:xfrm>
        </p:grpSpPr>
        <p:pic>
          <p:nvPicPr>
            <p:cNvPr id="163" name="object 1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160474" y="4397713"/>
              <a:ext cx="181408" cy="12163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385996" y="4397713"/>
              <a:ext cx="124386" cy="181523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11547939" y="432123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601843" y="4397713"/>
              <a:ext cx="123242" cy="125315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11766319" y="4499417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5" h="48260">
                  <a:moveTo>
                    <a:pt x="17507" y="0"/>
                  </a:moveTo>
                  <a:lnTo>
                    <a:pt x="6681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9" y="22229"/>
                  </a:lnTo>
                  <a:lnTo>
                    <a:pt x="9790" y="22921"/>
                  </a:lnTo>
                  <a:lnTo>
                    <a:pt x="9560" y="26952"/>
                  </a:lnTo>
                  <a:lnTo>
                    <a:pt x="7141" y="34899"/>
                  </a:lnTo>
                  <a:lnTo>
                    <a:pt x="3686" y="41810"/>
                  </a:lnTo>
                  <a:lnTo>
                    <a:pt x="1613" y="44229"/>
                  </a:lnTo>
                  <a:lnTo>
                    <a:pt x="5989" y="47914"/>
                  </a:lnTo>
                  <a:lnTo>
                    <a:pt x="13822" y="41695"/>
                  </a:lnTo>
                  <a:lnTo>
                    <a:pt x="24418" y="22575"/>
                  </a:lnTo>
                  <a:lnTo>
                    <a:pt x="24418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8" name="object 16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1888526" y="4397712"/>
            <a:ext cx="124394" cy="125315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12114624" y="4321234"/>
            <a:ext cx="464820" cy="201930"/>
            <a:chOff x="12114624" y="4321234"/>
            <a:chExt cx="464820" cy="201930"/>
          </a:xfrm>
        </p:grpSpPr>
        <p:sp>
          <p:nvSpPr>
            <p:cNvPr id="170" name="object 170"/>
            <p:cNvSpPr/>
            <p:nvPr/>
          </p:nvSpPr>
          <p:spPr>
            <a:xfrm>
              <a:off x="12114624" y="432123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168527" y="4397713"/>
              <a:ext cx="130613" cy="125315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327131" y="4397713"/>
              <a:ext cx="104122" cy="125315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454865" y="4397713"/>
              <a:ext cx="124394" cy="125315"/>
            </a:xfrm>
            <a:prstGeom prst="rect">
              <a:avLst/>
            </a:prstGeom>
          </p:spPr>
        </p:pic>
      </p:grpSp>
      <p:sp>
        <p:nvSpPr>
          <p:cNvPr id="174" name="object 174"/>
          <p:cNvSpPr/>
          <p:nvPr/>
        </p:nvSpPr>
        <p:spPr>
          <a:xfrm>
            <a:off x="12625215" y="4321234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5" name="object 175"/>
          <p:cNvGrpSpPr/>
          <p:nvPr/>
        </p:nvGrpSpPr>
        <p:grpSpPr>
          <a:xfrm>
            <a:off x="5741866" y="4732781"/>
            <a:ext cx="278130" cy="181610"/>
            <a:chOff x="5741866" y="4732781"/>
            <a:chExt cx="278130" cy="181610"/>
          </a:xfrm>
        </p:grpSpPr>
        <p:pic>
          <p:nvPicPr>
            <p:cNvPr id="176" name="object 1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741866" y="4732781"/>
              <a:ext cx="124386" cy="181523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895401" y="4732781"/>
              <a:ext cx="124394" cy="125315"/>
            </a:xfrm>
            <a:prstGeom prst="rect">
              <a:avLst/>
            </a:prstGeom>
          </p:spPr>
        </p:pic>
      </p:grpSp>
      <p:grpSp>
        <p:nvGrpSpPr>
          <p:cNvPr id="178" name="object 178"/>
          <p:cNvGrpSpPr/>
          <p:nvPr/>
        </p:nvGrpSpPr>
        <p:grpSpPr>
          <a:xfrm>
            <a:off x="6065752" y="4656302"/>
            <a:ext cx="252729" cy="226695"/>
            <a:chOff x="6065752" y="4656302"/>
            <a:chExt cx="252729" cy="226695"/>
          </a:xfrm>
        </p:grpSpPr>
        <p:pic>
          <p:nvPicPr>
            <p:cNvPr id="179" name="object 1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065752" y="4732781"/>
              <a:ext cx="71872" cy="12163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165037" y="4656302"/>
              <a:ext cx="88688" cy="198108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6293808" y="4834485"/>
              <a:ext cx="24765" cy="48260"/>
            </a:xfrm>
            <a:custGeom>
              <a:avLst/>
              <a:gdLst/>
              <a:ahLst/>
              <a:cxnLst/>
              <a:rect l="l" t="t" r="r" b="b"/>
              <a:pathLst>
                <a:path w="24764" h="48260">
                  <a:moveTo>
                    <a:pt x="17507" y="0"/>
                  </a:moveTo>
                  <a:lnTo>
                    <a:pt x="6680" y="0"/>
                  </a:lnTo>
                  <a:lnTo>
                    <a:pt x="0" y="6450"/>
                  </a:lnTo>
                  <a:lnTo>
                    <a:pt x="0" y="15894"/>
                  </a:lnTo>
                  <a:lnTo>
                    <a:pt x="5528" y="22229"/>
                  </a:lnTo>
                  <a:lnTo>
                    <a:pt x="9790" y="22921"/>
                  </a:lnTo>
                  <a:lnTo>
                    <a:pt x="9559" y="26952"/>
                  </a:lnTo>
                  <a:lnTo>
                    <a:pt x="7140" y="34899"/>
                  </a:lnTo>
                  <a:lnTo>
                    <a:pt x="3685" y="41810"/>
                  </a:lnTo>
                  <a:lnTo>
                    <a:pt x="1612" y="44229"/>
                  </a:lnTo>
                  <a:lnTo>
                    <a:pt x="5988" y="47914"/>
                  </a:lnTo>
                  <a:lnTo>
                    <a:pt x="13821" y="41695"/>
                  </a:lnTo>
                  <a:lnTo>
                    <a:pt x="24417" y="22575"/>
                  </a:lnTo>
                  <a:lnTo>
                    <a:pt x="24417" y="7256"/>
                  </a:lnTo>
                  <a:lnTo>
                    <a:pt x="1750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2" name="object 182"/>
          <p:cNvGrpSpPr/>
          <p:nvPr/>
        </p:nvGrpSpPr>
        <p:grpSpPr>
          <a:xfrm>
            <a:off x="6405555" y="4732781"/>
            <a:ext cx="527685" cy="181610"/>
            <a:chOff x="6405555" y="4732781"/>
            <a:chExt cx="527685" cy="181610"/>
          </a:xfrm>
        </p:grpSpPr>
        <p:pic>
          <p:nvPicPr>
            <p:cNvPr id="183" name="object 1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405555" y="4736467"/>
              <a:ext cx="127043" cy="177836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551833" y="4732781"/>
              <a:ext cx="130613" cy="125315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17347" y="4736467"/>
              <a:ext cx="99745" cy="121629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860976" y="4732781"/>
              <a:ext cx="71871" cy="121630"/>
            </a:xfrm>
            <a:prstGeom prst="rect">
              <a:avLst/>
            </a:prstGeom>
          </p:spPr>
        </p:pic>
      </p:grpSp>
      <p:pic>
        <p:nvPicPr>
          <p:cNvPr id="187" name="object 18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6997118" y="4732781"/>
            <a:ext cx="270327" cy="181523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7313402" y="4656186"/>
            <a:ext cx="215271" cy="201910"/>
          </a:xfrm>
          <a:prstGeom prst="rect">
            <a:avLst/>
          </a:prstGeom>
        </p:spPr>
      </p:pic>
      <p:sp>
        <p:nvSpPr>
          <p:cNvPr id="189" name="object 189"/>
          <p:cNvSpPr/>
          <p:nvPr/>
        </p:nvSpPr>
        <p:spPr>
          <a:xfrm>
            <a:off x="7579928" y="4834485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8" y="47914"/>
                </a:lnTo>
                <a:lnTo>
                  <a:pt x="13821" y="41695"/>
                </a:lnTo>
                <a:lnTo>
                  <a:pt x="24417" y="22575"/>
                </a:lnTo>
                <a:lnTo>
                  <a:pt x="24417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object 190"/>
          <p:cNvGrpSpPr/>
          <p:nvPr/>
        </p:nvGrpSpPr>
        <p:grpSpPr>
          <a:xfrm>
            <a:off x="7701557" y="4732781"/>
            <a:ext cx="239395" cy="125730"/>
            <a:chOff x="7701557" y="4732781"/>
            <a:chExt cx="239395" cy="125730"/>
          </a:xfrm>
        </p:grpSpPr>
        <p:pic>
          <p:nvPicPr>
            <p:cNvPr id="191" name="object 19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701557" y="4732781"/>
              <a:ext cx="130613" cy="125315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868799" y="4732781"/>
              <a:ext cx="71871" cy="121630"/>
            </a:xfrm>
            <a:prstGeom prst="rect">
              <a:avLst/>
            </a:prstGeom>
          </p:spPr>
        </p:pic>
      </p:grpSp>
      <p:grpSp>
        <p:nvGrpSpPr>
          <p:cNvPr id="193" name="object 193"/>
          <p:cNvGrpSpPr/>
          <p:nvPr/>
        </p:nvGrpSpPr>
        <p:grpSpPr>
          <a:xfrm>
            <a:off x="8014847" y="4732781"/>
            <a:ext cx="544830" cy="125730"/>
            <a:chOff x="8014847" y="4732781"/>
            <a:chExt cx="544830" cy="125730"/>
          </a:xfrm>
        </p:grpSpPr>
        <p:pic>
          <p:nvPicPr>
            <p:cNvPr id="194" name="object 19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14847" y="4732781"/>
              <a:ext cx="408542" cy="125315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458979" y="4732781"/>
              <a:ext cx="100667" cy="121630"/>
            </a:xfrm>
            <a:prstGeom prst="rect">
              <a:avLst/>
            </a:prstGeom>
          </p:spPr>
        </p:pic>
      </p:grpSp>
      <p:pic>
        <p:nvPicPr>
          <p:cNvPr id="196" name="object 196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8650985" y="4732781"/>
            <a:ext cx="124394" cy="125315"/>
          </a:xfrm>
          <a:prstGeom prst="rect">
            <a:avLst/>
          </a:prstGeom>
        </p:spPr>
      </p:pic>
      <p:grpSp>
        <p:nvGrpSpPr>
          <p:cNvPr id="197" name="object 197"/>
          <p:cNvGrpSpPr/>
          <p:nvPr/>
        </p:nvGrpSpPr>
        <p:grpSpPr>
          <a:xfrm>
            <a:off x="8877082" y="4656186"/>
            <a:ext cx="647065" cy="258445"/>
            <a:chOff x="8877082" y="4656186"/>
            <a:chExt cx="647065" cy="258445"/>
          </a:xfrm>
        </p:grpSpPr>
        <p:pic>
          <p:nvPicPr>
            <p:cNvPr id="198" name="object 19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77082" y="4732781"/>
              <a:ext cx="124386" cy="181523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030041" y="4732781"/>
              <a:ext cx="130613" cy="125315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197282" y="4732781"/>
              <a:ext cx="193041" cy="125315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23380" y="4656186"/>
              <a:ext cx="100667" cy="198224"/>
            </a:xfrm>
            <a:prstGeom prst="rect">
              <a:avLst/>
            </a:prstGeom>
          </p:spPr>
        </p:pic>
      </p:grpSp>
      <p:grpSp>
        <p:nvGrpSpPr>
          <p:cNvPr id="202" name="object 202"/>
          <p:cNvGrpSpPr/>
          <p:nvPr/>
        </p:nvGrpSpPr>
        <p:grpSpPr>
          <a:xfrm>
            <a:off x="9615154" y="4732781"/>
            <a:ext cx="287020" cy="185420"/>
            <a:chOff x="9615154" y="4732781"/>
            <a:chExt cx="287020" cy="185420"/>
          </a:xfrm>
        </p:grpSpPr>
        <p:pic>
          <p:nvPicPr>
            <p:cNvPr id="203" name="object 2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615154" y="4732781"/>
              <a:ext cx="124624" cy="184978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777327" y="4732781"/>
              <a:ext cx="124394" cy="125315"/>
            </a:xfrm>
            <a:prstGeom prst="rect">
              <a:avLst/>
            </a:prstGeom>
          </p:spPr>
        </p:pic>
      </p:grpSp>
      <p:grpSp>
        <p:nvGrpSpPr>
          <p:cNvPr id="205" name="object 205"/>
          <p:cNvGrpSpPr/>
          <p:nvPr/>
        </p:nvGrpSpPr>
        <p:grpSpPr>
          <a:xfrm>
            <a:off x="9947678" y="4656186"/>
            <a:ext cx="511809" cy="201930"/>
            <a:chOff x="9947678" y="4656186"/>
            <a:chExt cx="511809" cy="201930"/>
          </a:xfrm>
        </p:grpSpPr>
        <p:pic>
          <p:nvPicPr>
            <p:cNvPr id="206" name="object 20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947678" y="4656186"/>
              <a:ext cx="215270" cy="201910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199922" y="4732781"/>
              <a:ext cx="123242" cy="125315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358755" y="4732781"/>
              <a:ext cx="100667" cy="121630"/>
            </a:xfrm>
            <a:prstGeom prst="rect">
              <a:avLst/>
            </a:prstGeom>
          </p:spPr>
        </p:pic>
      </p:grpSp>
      <p:sp>
        <p:nvSpPr>
          <p:cNvPr id="209" name="object 209"/>
          <p:cNvSpPr/>
          <p:nvPr/>
        </p:nvSpPr>
        <p:spPr>
          <a:xfrm>
            <a:off x="10509063" y="4656302"/>
            <a:ext cx="24130" cy="201930"/>
          </a:xfrm>
          <a:custGeom>
            <a:avLst/>
            <a:gdLst/>
            <a:ahLst/>
            <a:cxnLst/>
            <a:rect l="l" t="t" r="r" b="b"/>
            <a:pathLst>
              <a:path w="24129" h="201929">
                <a:moveTo>
                  <a:pt x="20041" y="0"/>
                </a:moveTo>
                <a:lnTo>
                  <a:pt x="3686" y="0"/>
                </a:lnTo>
                <a:lnTo>
                  <a:pt x="5298" y="152382"/>
                </a:lnTo>
                <a:lnTo>
                  <a:pt x="18428" y="152382"/>
                </a:lnTo>
                <a:lnTo>
                  <a:pt x="20041" y="0"/>
                </a:lnTo>
                <a:close/>
              </a:path>
              <a:path w="24129" h="201929">
                <a:moveTo>
                  <a:pt x="15088" y="178182"/>
                </a:moveTo>
                <a:lnTo>
                  <a:pt x="8638" y="178182"/>
                </a:lnTo>
                <a:lnTo>
                  <a:pt x="3225" y="181408"/>
                </a:lnTo>
                <a:lnTo>
                  <a:pt x="0" y="186706"/>
                </a:lnTo>
                <a:lnTo>
                  <a:pt x="0" y="193156"/>
                </a:lnTo>
                <a:lnTo>
                  <a:pt x="3225" y="198569"/>
                </a:lnTo>
                <a:lnTo>
                  <a:pt x="8638" y="201794"/>
                </a:lnTo>
                <a:lnTo>
                  <a:pt x="15088" y="201794"/>
                </a:lnTo>
                <a:lnTo>
                  <a:pt x="20387" y="198569"/>
                </a:lnTo>
                <a:lnTo>
                  <a:pt x="23611" y="193156"/>
                </a:lnTo>
                <a:lnTo>
                  <a:pt x="23611" y="186706"/>
                </a:lnTo>
                <a:lnTo>
                  <a:pt x="20387" y="181408"/>
                </a:lnTo>
                <a:lnTo>
                  <a:pt x="15088" y="17818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0" name="object 210"/>
          <p:cNvGrpSpPr/>
          <p:nvPr/>
        </p:nvGrpSpPr>
        <p:grpSpPr>
          <a:xfrm>
            <a:off x="10646474" y="4664364"/>
            <a:ext cx="628015" cy="194310"/>
            <a:chOff x="10646474" y="4664364"/>
            <a:chExt cx="628015" cy="194310"/>
          </a:xfrm>
        </p:grpSpPr>
        <p:pic>
          <p:nvPicPr>
            <p:cNvPr id="211" name="object 21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0646474" y="4664364"/>
              <a:ext cx="96175" cy="190046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763726" y="4732781"/>
              <a:ext cx="130613" cy="12531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922329" y="4732781"/>
              <a:ext cx="104122" cy="125315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57320" y="4736467"/>
              <a:ext cx="99745" cy="121629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187587" y="4732897"/>
              <a:ext cx="86731" cy="125200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11357478" y="4732781"/>
            <a:ext cx="267970" cy="125730"/>
            <a:chOff x="11357478" y="4732781"/>
            <a:chExt cx="267970" cy="125730"/>
          </a:xfrm>
        </p:grpSpPr>
        <p:pic>
          <p:nvPicPr>
            <p:cNvPr id="217" name="object 21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1357478" y="4732781"/>
              <a:ext cx="130613" cy="125315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524719" y="4732781"/>
              <a:ext cx="100667" cy="121630"/>
            </a:xfrm>
            <a:prstGeom prst="rect">
              <a:avLst/>
            </a:prstGeom>
          </p:spPr>
        </p:pic>
      </p:grpSp>
      <p:sp>
        <p:nvSpPr>
          <p:cNvPr id="219" name="object 219"/>
          <p:cNvSpPr/>
          <p:nvPr/>
        </p:nvSpPr>
        <p:spPr>
          <a:xfrm>
            <a:off x="11715915" y="4663916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71" y="0"/>
                </a:moveTo>
                <a:lnTo>
                  <a:pt x="0" y="0"/>
                </a:lnTo>
                <a:lnTo>
                  <a:pt x="0" y="17780"/>
                </a:lnTo>
                <a:lnTo>
                  <a:pt x="17970" y="17780"/>
                </a:lnTo>
                <a:lnTo>
                  <a:pt x="17970" y="190500"/>
                </a:lnTo>
                <a:lnTo>
                  <a:pt x="35471" y="190500"/>
                </a:lnTo>
                <a:lnTo>
                  <a:pt x="35471" y="17780"/>
                </a:lnTo>
                <a:lnTo>
                  <a:pt x="354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0" name="object 220"/>
          <p:cNvGrpSpPr/>
          <p:nvPr/>
        </p:nvGrpSpPr>
        <p:grpSpPr>
          <a:xfrm>
            <a:off x="11845494" y="4732781"/>
            <a:ext cx="542925" cy="181610"/>
            <a:chOff x="11845494" y="4732781"/>
            <a:chExt cx="542925" cy="181610"/>
          </a:xfrm>
        </p:grpSpPr>
        <p:pic>
          <p:nvPicPr>
            <p:cNvPr id="221" name="object 22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1845494" y="4732896"/>
              <a:ext cx="86731" cy="125200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960214" y="4732781"/>
              <a:ext cx="124394" cy="181523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28376" y="4736467"/>
              <a:ext cx="99745" cy="12162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263597" y="4732781"/>
              <a:ext cx="124394" cy="125315"/>
            </a:xfrm>
            <a:prstGeom prst="rect">
              <a:avLst/>
            </a:prstGeom>
          </p:spPr>
        </p:pic>
      </p:grpSp>
      <p:pic>
        <p:nvPicPr>
          <p:cNvPr id="225" name="object 225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2433947" y="4732781"/>
            <a:ext cx="212277" cy="125315"/>
          </a:xfrm>
          <a:prstGeom prst="rect">
            <a:avLst/>
          </a:prstGeom>
        </p:spPr>
      </p:pic>
      <p:grpSp>
        <p:nvGrpSpPr>
          <p:cNvPr id="226" name="object 226"/>
          <p:cNvGrpSpPr/>
          <p:nvPr/>
        </p:nvGrpSpPr>
        <p:grpSpPr>
          <a:xfrm>
            <a:off x="5732422" y="4987915"/>
            <a:ext cx="455295" cy="205740"/>
            <a:chOff x="5732422" y="4987915"/>
            <a:chExt cx="455295" cy="205740"/>
          </a:xfrm>
        </p:grpSpPr>
        <p:pic>
          <p:nvPicPr>
            <p:cNvPr id="227" name="object 227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732422" y="4987915"/>
              <a:ext cx="211009" cy="205250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71535" y="5067849"/>
              <a:ext cx="130613" cy="125315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6127603" y="50274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6267317" y="4987915"/>
            <a:ext cx="224154" cy="205740"/>
            <a:chOff x="6267317" y="4987915"/>
            <a:chExt cx="224154" cy="205740"/>
          </a:xfrm>
        </p:grpSpPr>
        <p:pic>
          <p:nvPicPr>
            <p:cNvPr id="231" name="object 23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67317" y="5067849"/>
              <a:ext cx="130613" cy="125315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424422" y="4987915"/>
              <a:ext cx="66688" cy="201564"/>
            </a:xfrm>
            <a:prstGeom prst="rect">
              <a:avLst/>
            </a:prstGeom>
          </p:spPr>
        </p:pic>
      </p:grpSp>
      <p:grpSp>
        <p:nvGrpSpPr>
          <p:cNvPr id="233" name="object 233"/>
          <p:cNvGrpSpPr/>
          <p:nvPr/>
        </p:nvGrpSpPr>
        <p:grpSpPr>
          <a:xfrm>
            <a:off x="6556993" y="5067849"/>
            <a:ext cx="756285" cy="181610"/>
            <a:chOff x="6556993" y="5067849"/>
            <a:chExt cx="756285" cy="181610"/>
          </a:xfrm>
        </p:grpSpPr>
        <p:pic>
          <p:nvPicPr>
            <p:cNvPr id="234" name="object 2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56993" y="5067965"/>
              <a:ext cx="86730" cy="125200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680121" y="5067849"/>
              <a:ext cx="124386" cy="181523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833655" y="5067849"/>
              <a:ext cx="124394" cy="125315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994907" y="5067849"/>
              <a:ext cx="104122" cy="125315"/>
            </a:xfrm>
            <a:prstGeom prst="rect">
              <a:avLst/>
            </a:prstGeom>
          </p:spPr>
        </p:pic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23101" y="5067849"/>
              <a:ext cx="123242" cy="125315"/>
            </a:xfrm>
            <a:prstGeom prst="rect">
              <a:avLst/>
            </a:prstGeom>
          </p:spPr>
        </p:pic>
        <p:sp>
          <p:nvSpPr>
            <p:cNvPr id="239" name="object 239"/>
            <p:cNvSpPr/>
            <p:nvPr/>
          </p:nvSpPr>
          <p:spPr>
            <a:xfrm>
              <a:off x="7289651" y="5169553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0" name="object 2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52814" y="5067965"/>
            <a:ext cx="86729" cy="125200"/>
          </a:xfrm>
          <a:prstGeom prst="rect">
            <a:avLst/>
          </a:prstGeom>
        </p:spPr>
      </p:pic>
      <p:pic>
        <p:nvPicPr>
          <p:cNvPr id="241" name="object 24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7410015" y="4999433"/>
            <a:ext cx="165859" cy="190046"/>
          </a:xfrm>
          <a:prstGeom prst="rect">
            <a:avLst/>
          </a:prstGeom>
        </p:spPr>
      </p:pic>
      <p:grpSp>
        <p:nvGrpSpPr>
          <p:cNvPr id="242" name="object 242"/>
          <p:cNvGrpSpPr/>
          <p:nvPr/>
        </p:nvGrpSpPr>
        <p:grpSpPr>
          <a:xfrm>
            <a:off x="7767533" y="5067849"/>
            <a:ext cx="427990" cy="181610"/>
            <a:chOff x="7767533" y="5067849"/>
            <a:chExt cx="427990" cy="181610"/>
          </a:xfrm>
        </p:grpSpPr>
        <p:pic>
          <p:nvPicPr>
            <p:cNvPr id="243" name="object 24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767533" y="5067849"/>
              <a:ext cx="124394" cy="181523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35696" y="5071536"/>
              <a:ext cx="99745" cy="121629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070917" y="5067849"/>
              <a:ext cx="124394" cy="125315"/>
            </a:xfrm>
            <a:prstGeom prst="rect">
              <a:avLst/>
            </a:prstGeom>
          </p:spPr>
        </p:pic>
      </p:grpSp>
      <p:pic>
        <p:nvPicPr>
          <p:cNvPr id="246" name="object 2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41267" y="5067849"/>
            <a:ext cx="212276" cy="125315"/>
          </a:xfrm>
          <a:prstGeom prst="rect">
            <a:avLst/>
          </a:prstGeom>
        </p:spPr>
      </p:pic>
      <p:grpSp>
        <p:nvGrpSpPr>
          <p:cNvPr id="247" name="object 247"/>
          <p:cNvGrpSpPr/>
          <p:nvPr/>
        </p:nvGrpSpPr>
        <p:grpSpPr>
          <a:xfrm>
            <a:off x="8535782" y="4987915"/>
            <a:ext cx="455295" cy="205740"/>
            <a:chOff x="8535782" y="4987915"/>
            <a:chExt cx="455295" cy="205740"/>
          </a:xfrm>
        </p:grpSpPr>
        <p:pic>
          <p:nvPicPr>
            <p:cNvPr id="248" name="object 24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535782" y="4987915"/>
              <a:ext cx="211009" cy="205250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74895" y="5067849"/>
              <a:ext cx="130613" cy="125315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8930963" y="502742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1" name="object 251"/>
          <p:cNvGrpSpPr/>
          <p:nvPr/>
        </p:nvGrpSpPr>
        <p:grpSpPr>
          <a:xfrm>
            <a:off x="9077011" y="5025924"/>
            <a:ext cx="140335" cy="167640"/>
            <a:chOff x="9077011" y="5025924"/>
            <a:chExt cx="140335" cy="167640"/>
          </a:xfrm>
        </p:grpSpPr>
        <p:sp>
          <p:nvSpPr>
            <p:cNvPr id="252" name="object 252"/>
            <p:cNvSpPr/>
            <p:nvPr/>
          </p:nvSpPr>
          <p:spPr>
            <a:xfrm>
              <a:off x="9077011" y="502592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3" name="object 25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29993" y="5067965"/>
              <a:ext cx="86730" cy="125200"/>
            </a:xfrm>
            <a:prstGeom prst="rect">
              <a:avLst/>
            </a:prstGeom>
          </p:spPr>
        </p:pic>
      </p:grpSp>
      <p:pic>
        <p:nvPicPr>
          <p:cNvPr id="254" name="object 25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300460" y="5067849"/>
            <a:ext cx="124394" cy="125315"/>
          </a:xfrm>
          <a:prstGeom prst="rect">
            <a:avLst/>
          </a:prstGeom>
        </p:spPr>
      </p:pic>
      <p:grpSp>
        <p:nvGrpSpPr>
          <p:cNvPr id="255" name="object 255"/>
          <p:cNvGrpSpPr/>
          <p:nvPr/>
        </p:nvGrpSpPr>
        <p:grpSpPr>
          <a:xfrm>
            <a:off x="9514003" y="5067849"/>
            <a:ext cx="464820" cy="125730"/>
            <a:chOff x="9514003" y="5067849"/>
            <a:chExt cx="464820" cy="125730"/>
          </a:xfrm>
        </p:grpSpPr>
        <p:pic>
          <p:nvPicPr>
            <p:cNvPr id="256" name="object 25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14003" y="5067965"/>
              <a:ext cx="86730" cy="125200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637131" y="5067849"/>
              <a:ext cx="181407" cy="121630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54244" y="5067849"/>
              <a:ext cx="124394" cy="125315"/>
            </a:xfrm>
            <a:prstGeom prst="rect">
              <a:avLst/>
            </a:prstGeom>
          </p:spPr>
        </p:pic>
      </p:grpSp>
      <p:sp>
        <p:nvSpPr>
          <p:cNvPr id="259" name="object 259"/>
          <p:cNvSpPr/>
          <p:nvPr/>
        </p:nvSpPr>
        <p:spPr>
          <a:xfrm>
            <a:off x="10024595" y="49913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087483" y="4991370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155670" y="5169553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2" name="object 262"/>
          <p:cNvGrpSpPr/>
          <p:nvPr/>
        </p:nvGrpSpPr>
        <p:grpSpPr>
          <a:xfrm>
            <a:off x="10277068" y="4995862"/>
            <a:ext cx="210820" cy="194310"/>
            <a:chOff x="10277068" y="4995862"/>
            <a:chExt cx="210820" cy="194310"/>
          </a:xfrm>
        </p:grpSpPr>
        <p:sp>
          <p:nvSpPr>
            <p:cNvPr id="263" name="object 263"/>
            <p:cNvSpPr/>
            <p:nvPr/>
          </p:nvSpPr>
          <p:spPr>
            <a:xfrm>
              <a:off x="10277068" y="4999196"/>
              <a:ext cx="35560" cy="190500"/>
            </a:xfrm>
            <a:custGeom>
              <a:avLst/>
              <a:gdLst/>
              <a:ahLst/>
              <a:cxnLst/>
              <a:rect l="l" t="t" r="r" b="b"/>
              <a:pathLst>
                <a:path w="35559" h="190500">
                  <a:moveTo>
                    <a:pt x="3547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7957" y="17780"/>
                  </a:lnTo>
                  <a:lnTo>
                    <a:pt x="17957" y="190500"/>
                  </a:lnTo>
                  <a:lnTo>
                    <a:pt x="35471" y="190500"/>
                  </a:lnTo>
                  <a:lnTo>
                    <a:pt x="35471" y="17780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353202" y="4995862"/>
              <a:ext cx="134645" cy="193617"/>
            </a:xfrm>
            <a:prstGeom prst="rect">
              <a:avLst/>
            </a:prstGeom>
          </p:spPr>
        </p:pic>
      </p:grpSp>
      <p:grpSp>
        <p:nvGrpSpPr>
          <p:cNvPr id="265" name="object 265"/>
          <p:cNvGrpSpPr/>
          <p:nvPr/>
        </p:nvGrpSpPr>
        <p:grpSpPr>
          <a:xfrm>
            <a:off x="10580337" y="4991255"/>
            <a:ext cx="706755" cy="201930"/>
            <a:chOff x="10580337" y="4991255"/>
            <a:chExt cx="706755" cy="201930"/>
          </a:xfrm>
        </p:grpSpPr>
        <p:sp>
          <p:nvSpPr>
            <p:cNvPr id="266" name="object 266"/>
            <p:cNvSpPr/>
            <p:nvPr/>
          </p:nvSpPr>
          <p:spPr>
            <a:xfrm>
              <a:off x="10580337" y="502592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7" name="object 2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45874" y="5067849"/>
              <a:ext cx="100667" cy="121630"/>
            </a:xfrm>
            <a:prstGeom prst="rect">
              <a:avLst/>
            </a:prstGeom>
          </p:spPr>
        </p:pic>
        <p:pic>
          <p:nvPicPr>
            <p:cNvPr id="268" name="object 2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781442" y="5067849"/>
              <a:ext cx="104122" cy="12531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918620" y="4991255"/>
              <a:ext cx="100667" cy="198224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54302" y="5067849"/>
              <a:ext cx="123242" cy="125315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00120" y="5067965"/>
              <a:ext cx="86729" cy="125200"/>
            </a:xfrm>
            <a:prstGeom prst="rect">
              <a:avLst/>
            </a:prstGeom>
          </p:spPr>
        </p:pic>
      </p:grpSp>
      <p:grpSp>
        <p:nvGrpSpPr>
          <p:cNvPr id="272" name="object 272"/>
          <p:cNvGrpSpPr/>
          <p:nvPr/>
        </p:nvGrpSpPr>
        <p:grpSpPr>
          <a:xfrm>
            <a:off x="11378994" y="4991370"/>
            <a:ext cx="271780" cy="258445"/>
            <a:chOff x="11378994" y="4991370"/>
            <a:chExt cx="271780" cy="258445"/>
          </a:xfrm>
        </p:grpSpPr>
        <p:pic>
          <p:nvPicPr>
            <p:cNvPr id="273" name="object 27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378994" y="4991370"/>
              <a:ext cx="124386" cy="201794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1523429" y="5071536"/>
              <a:ext cx="127043" cy="177836"/>
            </a:xfrm>
            <a:prstGeom prst="rect">
              <a:avLst/>
            </a:prstGeom>
          </p:spPr>
        </p:pic>
      </p:grpSp>
      <p:grpSp>
        <p:nvGrpSpPr>
          <p:cNvPr id="275" name="object 275"/>
          <p:cNvGrpSpPr/>
          <p:nvPr/>
        </p:nvGrpSpPr>
        <p:grpSpPr>
          <a:xfrm>
            <a:off x="11725915" y="4995862"/>
            <a:ext cx="210820" cy="194310"/>
            <a:chOff x="11725915" y="4995862"/>
            <a:chExt cx="210820" cy="194310"/>
          </a:xfrm>
        </p:grpSpPr>
        <p:sp>
          <p:nvSpPr>
            <p:cNvPr id="276" name="object 276"/>
            <p:cNvSpPr/>
            <p:nvPr/>
          </p:nvSpPr>
          <p:spPr>
            <a:xfrm>
              <a:off x="11725910" y="4999196"/>
              <a:ext cx="35560" cy="190500"/>
            </a:xfrm>
            <a:custGeom>
              <a:avLst/>
              <a:gdLst/>
              <a:ahLst/>
              <a:cxnLst/>
              <a:rect l="l" t="t" r="r" b="b"/>
              <a:pathLst>
                <a:path w="35559" h="190500">
                  <a:moveTo>
                    <a:pt x="35471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17970" y="17780"/>
                  </a:lnTo>
                  <a:lnTo>
                    <a:pt x="17970" y="190500"/>
                  </a:lnTo>
                  <a:lnTo>
                    <a:pt x="35471" y="190500"/>
                  </a:lnTo>
                  <a:lnTo>
                    <a:pt x="35471" y="17780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" name="object 27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1802049" y="4995862"/>
              <a:ext cx="134645" cy="193617"/>
            </a:xfrm>
            <a:prstGeom prst="rect">
              <a:avLst/>
            </a:prstGeom>
          </p:spPr>
        </p:pic>
      </p:grpSp>
      <p:grpSp>
        <p:nvGrpSpPr>
          <p:cNvPr id="278" name="object 278"/>
          <p:cNvGrpSpPr/>
          <p:nvPr/>
        </p:nvGrpSpPr>
        <p:grpSpPr>
          <a:xfrm>
            <a:off x="12029183" y="4991255"/>
            <a:ext cx="439420" cy="201930"/>
            <a:chOff x="12029183" y="4991255"/>
            <a:chExt cx="439420" cy="201930"/>
          </a:xfrm>
        </p:grpSpPr>
        <p:sp>
          <p:nvSpPr>
            <p:cNvPr id="279" name="object 279"/>
            <p:cNvSpPr/>
            <p:nvPr/>
          </p:nvSpPr>
          <p:spPr>
            <a:xfrm>
              <a:off x="12029183" y="5025924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0" name="object 28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94721" y="5067849"/>
              <a:ext cx="100665" cy="121630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230286" y="5067849"/>
              <a:ext cx="104123" cy="125315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2367466" y="4991255"/>
              <a:ext cx="100667" cy="198224"/>
            </a:xfrm>
            <a:prstGeom prst="rect">
              <a:avLst/>
            </a:prstGeom>
          </p:spPr>
        </p:pic>
      </p:grpSp>
      <p:grpSp>
        <p:nvGrpSpPr>
          <p:cNvPr id="283" name="object 283"/>
          <p:cNvGrpSpPr/>
          <p:nvPr/>
        </p:nvGrpSpPr>
        <p:grpSpPr>
          <a:xfrm>
            <a:off x="12503148" y="5067849"/>
            <a:ext cx="233045" cy="125730"/>
            <a:chOff x="12503148" y="5067849"/>
            <a:chExt cx="233045" cy="125730"/>
          </a:xfrm>
        </p:grpSpPr>
        <p:pic>
          <p:nvPicPr>
            <p:cNvPr id="284" name="object 28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48964" y="5067965"/>
              <a:ext cx="86731" cy="125200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503148" y="5067849"/>
              <a:ext cx="123242" cy="125315"/>
            </a:xfrm>
            <a:prstGeom prst="rect">
              <a:avLst/>
            </a:prstGeom>
          </p:spPr>
        </p:pic>
      </p:grpSp>
      <p:pic>
        <p:nvPicPr>
          <p:cNvPr id="286" name="object 28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733458" y="5402918"/>
            <a:ext cx="124394" cy="125315"/>
          </a:xfrm>
          <a:prstGeom prst="rect">
            <a:avLst/>
          </a:prstGeom>
        </p:spPr>
      </p:pic>
      <p:grpSp>
        <p:nvGrpSpPr>
          <p:cNvPr id="287" name="object 287"/>
          <p:cNvGrpSpPr/>
          <p:nvPr/>
        </p:nvGrpSpPr>
        <p:grpSpPr>
          <a:xfrm>
            <a:off x="5903809" y="5402918"/>
            <a:ext cx="363220" cy="125730"/>
            <a:chOff x="5903809" y="5402918"/>
            <a:chExt cx="363220" cy="125730"/>
          </a:xfrm>
        </p:grpSpPr>
        <p:pic>
          <p:nvPicPr>
            <p:cNvPr id="288" name="object 288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903809" y="5402918"/>
              <a:ext cx="212276" cy="125315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142577" y="5402918"/>
              <a:ext cx="124394" cy="125315"/>
            </a:xfrm>
            <a:prstGeom prst="rect">
              <a:avLst/>
            </a:prstGeom>
          </p:spPr>
        </p:pic>
      </p:grpSp>
      <p:grpSp>
        <p:nvGrpSpPr>
          <p:cNvPr id="290" name="object 290"/>
          <p:cNvGrpSpPr/>
          <p:nvPr/>
        </p:nvGrpSpPr>
        <p:grpSpPr>
          <a:xfrm>
            <a:off x="6359691" y="5322983"/>
            <a:ext cx="224154" cy="205740"/>
            <a:chOff x="6359691" y="5322983"/>
            <a:chExt cx="224154" cy="205740"/>
          </a:xfrm>
        </p:grpSpPr>
        <p:pic>
          <p:nvPicPr>
            <p:cNvPr id="291" name="object 29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359691" y="5402918"/>
              <a:ext cx="130613" cy="125315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516796" y="5322983"/>
              <a:ext cx="66689" cy="201564"/>
            </a:xfrm>
            <a:prstGeom prst="rect">
              <a:avLst/>
            </a:prstGeom>
          </p:spPr>
        </p:pic>
      </p:grpSp>
      <p:grpSp>
        <p:nvGrpSpPr>
          <p:cNvPr id="293" name="object 293"/>
          <p:cNvGrpSpPr/>
          <p:nvPr/>
        </p:nvGrpSpPr>
        <p:grpSpPr>
          <a:xfrm>
            <a:off x="6649368" y="5402918"/>
            <a:ext cx="756285" cy="181610"/>
            <a:chOff x="6649368" y="5402918"/>
            <a:chExt cx="756285" cy="181610"/>
          </a:xfrm>
        </p:grpSpPr>
        <p:pic>
          <p:nvPicPr>
            <p:cNvPr id="294" name="object 2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49368" y="5403033"/>
              <a:ext cx="86730" cy="125200"/>
            </a:xfrm>
            <a:prstGeom prst="rect">
              <a:avLst/>
            </a:prstGeom>
          </p:spPr>
        </p:pic>
        <p:pic>
          <p:nvPicPr>
            <p:cNvPr id="295" name="object 29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772496" y="5402918"/>
              <a:ext cx="124385" cy="181523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26030" y="5402918"/>
              <a:ext cx="124394" cy="125315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087282" y="5402918"/>
              <a:ext cx="104122" cy="125315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15476" y="5402918"/>
              <a:ext cx="123242" cy="125315"/>
            </a:xfrm>
            <a:prstGeom prst="rect">
              <a:avLst/>
            </a:prstGeom>
          </p:spPr>
        </p:pic>
        <p:sp>
          <p:nvSpPr>
            <p:cNvPr id="299" name="object 299"/>
            <p:cNvSpPr/>
            <p:nvPr/>
          </p:nvSpPr>
          <p:spPr>
            <a:xfrm>
              <a:off x="7382026" y="5504622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2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0" name="object 300"/>
          <p:cNvGrpSpPr/>
          <p:nvPr/>
        </p:nvGrpSpPr>
        <p:grpSpPr>
          <a:xfrm>
            <a:off x="7491792" y="5334476"/>
            <a:ext cx="570865" cy="194310"/>
            <a:chOff x="7491792" y="5334476"/>
            <a:chExt cx="570865" cy="194310"/>
          </a:xfrm>
        </p:grpSpPr>
        <p:sp>
          <p:nvSpPr>
            <p:cNvPr id="301" name="object 301"/>
            <p:cNvSpPr/>
            <p:nvPr/>
          </p:nvSpPr>
          <p:spPr>
            <a:xfrm>
              <a:off x="7491780" y="5334476"/>
              <a:ext cx="187325" cy="190500"/>
            </a:xfrm>
            <a:custGeom>
              <a:avLst/>
              <a:gdLst/>
              <a:ahLst/>
              <a:cxnLst/>
              <a:rect l="l" t="t" r="r" b="b"/>
              <a:pathLst>
                <a:path w="187325" h="190500">
                  <a:moveTo>
                    <a:pt x="133616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57937" y="16510"/>
                  </a:lnTo>
                  <a:lnTo>
                    <a:pt x="57937" y="190500"/>
                  </a:lnTo>
                  <a:lnTo>
                    <a:pt x="75450" y="190500"/>
                  </a:lnTo>
                  <a:lnTo>
                    <a:pt x="75450" y="16510"/>
                  </a:lnTo>
                  <a:lnTo>
                    <a:pt x="133616" y="16510"/>
                  </a:lnTo>
                  <a:lnTo>
                    <a:pt x="133616" y="0"/>
                  </a:lnTo>
                  <a:close/>
                </a:path>
                <a:path w="187325" h="190500">
                  <a:moveTo>
                    <a:pt x="184289" y="72136"/>
                  </a:moveTo>
                  <a:lnTo>
                    <a:pt x="167474" y="72136"/>
                  </a:lnTo>
                  <a:lnTo>
                    <a:pt x="167474" y="190080"/>
                  </a:lnTo>
                  <a:lnTo>
                    <a:pt x="184289" y="190080"/>
                  </a:lnTo>
                  <a:lnTo>
                    <a:pt x="184289" y="72136"/>
                  </a:lnTo>
                  <a:close/>
                </a:path>
                <a:path w="187325" h="190500">
                  <a:moveTo>
                    <a:pt x="186944" y="34353"/>
                  </a:moveTo>
                  <a:lnTo>
                    <a:pt x="183832" y="29514"/>
                  </a:lnTo>
                  <a:lnTo>
                    <a:pt x="178993" y="26517"/>
                  </a:lnTo>
                  <a:lnTo>
                    <a:pt x="172885" y="26517"/>
                  </a:lnTo>
                  <a:lnTo>
                    <a:pt x="167932" y="29514"/>
                  </a:lnTo>
                  <a:lnTo>
                    <a:pt x="165011" y="34353"/>
                  </a:lnTo>
                  <a:lnTo>
                    <a:pt x="164947" y="40462"/>
                  </a:lnTo>
                  <a:lnTo>
                    <a:pt x="167932" y="45529"/>
                  </a:lnTo>
                  <a:lnTo>
                    <a:pt x="172885" y="48526"/>
                  </a:lnTo>
                  <a:lnTo>
                    <a:pt x="178993" y="48526"/>
                  </a:lnTo>
                  <a:lnTo>
                    <a:pt x="183832" y="45529"/>
                  </a:lnTo>
                  <a:lnTo>
                    <a:pt x="186944" y="40462"/>
                  </a:lnTo>
                  <a:lnTo>
                    <a:pt x="186944" y="34353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2" name="object 30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722267" y="5402918"/>
              <a:ext cx="181407" cy="121630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938805" y="5402918"/>
              <a:ext cx="123241" cy="125315"/>
            </a:xfrm>
            <a:prstGeom prst="rect">
              <a:avLst/>
            </a:prstGeom>
          </p:spPr>
        </p:pic>
      </p:grpSp>
      <p:grpSp>
        <p:nvGrpSpPr>
          <p:cNvPr id="304" name="object 304"/>
          <p:cNvGrpSpPr/>
          <p:nvPr/>
        </p:nvGrpSpPr>
        <p:grpSpPr>
          <a:xfrm>
            <a:off x="8134841" y="5322983"/>
            <a:ext cx="934085" cy="261620"/>
            <a:chOff x="8134841" y="5322983"/>
            <a:chExt cx="934085" cy="261620"/>
          </a:xfrm>
        </p:grpSpPr>
        <p:pic>
          <p:nvPicPr>
            <p:cNvPr id="305" name="object 30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134841" y="5406604"/>
              <a:ext cx="127043" cy="177836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8281119" y="5402918"/>
              <a:ext cx="130613" cy="125315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446632" y="5406604"/>
              <a:ext cx="99745" cy="121629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590262" y="5402918"/>
              <a:ext cx="171709" cy="125315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789384" y="5402918"/>
              <a:ext cx="123242" cy="125315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8948217" y="532643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1" name="object 31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001661" y="5322983"/>
              <a:ext cx="66688" cy="201564"/>
            </a:xfrm>
            <a:prstGeom prst="rect">
              <a:avLst/>
            </a:prstGeom>
          </p:spPr>
        </p:pic>
      </p:grpSp>
      <p:grpSp>
        <p:nvGrpSpPr>
          <p:cNvPr id="312" name="object 312"/>
          <p:cNvGrpSpPr/>
          <p:nvPr/>
        </p:nvGrpSpPr>
        <p:grpSpPr>
          <a:xfrm>
            <a:off x="9137343" y="5322983"/>
            <a:ext cx="320040" cy="205740"/>
            <a:chOff x="9137343" y="5322983"/>
            <a:chExt cx="320040" cy="205740"/>
          </a:xfrm>
        </p:grpSpPr>
        <p:pic>
          <p:nvPicPr>
            <p:cNvPr id="313" name="object 31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137343" y="5322983"/>
              <a:ext cx="211009" cy="205250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384979" y="5402918"/>
              <a:ext cx="71872" cy="121630"/>
            </a:xfrm>
            <a:prstGeom prst="rect">
              <a:avLst/>
            </a:prstGeom>
          </p:spPr>
        </p:pic>
      </p:grpSp>
      <p:sp>
        <p:nvSpPr>
          <p:cNvPr id="315" name="object 315"/>
          <p:cNvSpPr/>
          <p:nvPr/>
        </p:nvSpPr>
        <p:spPr>
          <a:xfrm>
            <a:off x="9530791" y="5334475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71" y="0"/>
                </a:moveTo>
                <a:lnTo>
                  <a:pt x="0" y="0"/>
                </a:lnTo>
                <a:lnTo>
                  <a:pt x="0" y="17780"/>
                </a:lnTo>
                <a:lnTo>
                  <a:pt x="17970" y="17780"/>
                </a:lnTo>
                <a:lnTo>
                  <a:pt x="17970" y="190500"/>
                </a:lnTo>
                <a:lnTo>
                  <a:pt x="35471" y="190500"/>
                </a:lnTo>
                <a:lnTo>
                  <a:pt x="35471" y="17780"/>
                </a:lnTo>
                <a:lnTo>
                  <a:pt x="354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6" name="object 316"/>
          <p:cNvGrpSpPr/>
          <p:nvPr/>
        </p:nvGrpSpPr>
        <p:grpSpPr>
          <a:xfrm>
            <a:off x="9672928" y="5360992"/>
            <a:ext cx="770255" cy="167640"/>
            <a:chOff x="9672928" y="5360992"/>
            <a:chExt cx="770255" cy="167640"/>
          </a:xfrm>
        </p:grpSpPr>
        <p:pic>
          <p:nvPicPr>
            <p:cNvPr id="317" name="object 31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672928" y="5402918"/>
              <a:ext cx="181408" cy="121630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9895801" y="536099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961338" y="5402918"/>
              <a:ext cx="100667" cy="121630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103815" y="5406604"/>
              <a:ext cx="99745" cy="121629"/>
            </a:xfrm>
            <a:prstGeom prst="rect">
              <a:avLst/>
            </a:prstGeom>
          </p:spPr>
        </p:pic>
        <p:sp>
          <p:nvSpPr>
            <p:cNvPr id="321" name="object 321"/>
            <p:cNvSpPr/>
            <p:nvPr/>
          </p:nvSpPr>
          <p:spPr>
            <a:xfrm>
              <a:off x="10235926" y="53624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2" name="object 32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19892" y="5402918"/>
              <a:ext cx="123242" cy="125315"/>
            </a:xfrm>
            <a:prstGeom prst="rect">
              <a:avLst/>
            </a:prstGeom>
          </p:spPr>
        </p:pic>
      </p:grpSp>
      <p:pic>
        <p:nvPicPr>
          <p:cNvPr id="323" name="object 3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526410" y="5402918"/>
            <a:ext cx="124394" cy="125315"/>
          </a:xfrm>
          <a:prstGeom prst="rect">
            <a:avLst/>
          </a:prstGeom>
        </p:spPr>
      </p:pic>
      <p:grpSp>
        <p:nvGrpSpPr>
          <p:cNvPr id="324" name="object 324"/>
          <p:cNvGrpSpPr/>
          <p:nvPr/>
        </p:nvGrpSpPr>
        <p:grpSpPr>
          <a:xfrm>
            <a:off x="10696761" y="5326323"/>
            <a:ext cx="260985" cy="201930"/>
            <a:chOff x="10696761" y="5326323"/>
            <a:chExt cx="260985" cy="201930"/>
          </a:xfrm>
        </p:grpSpPr>
        <p:pic>
          <p:nvPicPr>
            <p:cNvPr id="325" name="object 32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0696761" y="5402918"/>
              <a:ext cx="100667" cy="12163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0833019" y="5326323"/>
              <a:ext cx="124394" cy="201910"/>
            </a:xfrm>
            <a:prstGeom prst="rect">
              <a:avLst/>
            </a:prstGeom>
          </p:spPr>
        </p:pic>
      </p:grpSp>
      <p:grpSp>
        <p:nvGrpSpPr>
          <p:cNvPr id="327" name="object 327"/>
          <p:cNvGrpSpPr/>
          <p:nvPr/>
        </p:nvGrpSpPr>
        <p:grpSpPr>
          <a:xfrm>
            <a:off x="11050017" y="5362490"/>
            <a:ext cx="629920" cy="166370"/>
            <a:chOff x="11050017" y="5362490"/>
            <a:chExt cx="629920" cy="166370"/>
          </a:xfrm>
        </p:grpSpPr>
        <p:pic>
          <p:nvPicPr>
            <p:cNvPr id="328" name="object 32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050017" y="5402918"/>
              <a:ext cx="104122" cy="125315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178211" y="5402918"/>
              <a:ext cx="130613" cy="125315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343725" y="5406604"/>
              <a:ext cx="99745" cy="121629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487354" y="5402918"/>
              <a:ext cx="100667" cy="121630"/>
            </a:xfrm>
            <a:prstGeom prst="rect">
              <a:avLst/>
            </a:prstGeom>
          </p:spPr>
        </p:pic>
        <p:sp>
          <p:nvSpPr>
            <p:cNvPr id="332" name="object 332"/>
            <p:cNvSpPr/>
            <p:nvPr/>
          </p:nvSpPr>
          <p:spPr>
            <a:xfrm>
              <a:off x="11620156" y="53624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3" name="object 333"/>
          <p:cNvGrpSpPr/>
          <p:nvPr/>
        </p:nvGrpSpPr>
        <p:grpSpPr>
          <a:xfrm>
            <a:off x="11768854" y="5326323"/>
            <a:ext cx="495934" cy="201930"/>
            <a:chOff x="11768854" y="5326323"/>
            <a:chExt cx="495934" cy="201930"/>
          </a:xfrm>
        </p:grpSpPr>
        <p:pic>
          <p:nvPicPr>
            <p:cNvPr id="334" name="object 3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68854" y="5326323"/>
              <a:ext cx="100667" cy="198224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904536" y="5402918"/>
              <a:ext cx="359705" cy="125315"/>
            </a:xfrm>
            <a:prstGeom prst="rect">
              <a:avLst/>
            </a:prstGeom>
          </p:spPr>
        </p:pic>
      </p:grpSp>
      <p:grpSp>
        <p:nvGrpSpPr>
          <p:cNvPr id="336" name="object 336"/>
          <p:cNvGrpSpPr/>
          <p:nvPr/>
        </p:nvGrpSpPr>
        <p:grpSpPr>
          <a:xfrm>
            <a:off x="5741866" y="5737986"/>
            <a:ext cx="341630" cy="125730"/>
            <a:chOff x="5741866" y="5737986"/>
            <a:chExt cx="341630" cy="125730"/>
          </a:xfrm>
        </p:grpSpPr>
        <p:pic>
          <p:nvPicPr>
            <p:cNvPr id="337" name="object 33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741866" y="5737986"/>
              <a:ext cx="181408" cy="121630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958980" y="5737986"/>
              <a:ext cx="124394" cy="125315"/>
            </a:xfrm>
            <a:prstGeom prst="rect">
              <a:avLst/>
            </a:prstGeom>
          </p:spPr>
        </p:pic>
      </p:grpSp>
      <p:grpSp>
        <p:nvGrpSpPr>
          <p:cNvPr id="339" name="object 339"/>
          <p:cNvGrpSpPr/>
          <p:nvPr/>
        </p:nvGrpSpPr>
        <p:grpSpPr>
          <a:xfrm>
            <a:off x="6129332" y="5737986"/>
            <a:ext cx="254635" cy="181610"/>
            <a:chOff x="6129332" y="5737986"/>
            <a:chExt cx="254635" cy="181610"/>
          </a:xfrm>
        </p:grpSpPr>
        <p:pic>
          <p:nvPicPr>
            <p:cNvPr id="340" name="object 34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29332" y="5737986"/>
              <a:ext cx="100666" cy="121630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256490" y="5741672"/>
              <a:ext cx="127043" cy="177836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6468190" y="5661507"/>
            <a:ext cx="585470" cy="261620"/>
            <a:chOff x="6468190" y="5661507"/>
            <a:chExt cx="585470" cy="261620"/>
          </a:xfrm>
        </p:grpSpPr>
        <p:sp>
          <p:nvSpPr>
            <p:cNvPr id="343" name="object 343"/>
            <p:cNvSpPr/>
            <p:nvPr/>
          </p:nvSpPr>
          <p:spPr>
            <a:xfrm>
              <a:off x="6468186" y="5661513"/>
              <a:ext cx="82550" cy="198120"/>
            </a:xfrm>
            <a:custGeom>
              <a:avLst/>
              <a:gdLst/>
              <a:ahLst/>
              <a:cxnLst/>
              <a:rect l="l" t="t" r="r" b="b"/>
              <a:pathLst>
                <a:path w="82550" h="198120">
                  <a:moveTo>
                    <a:pt x="16814" y="0"/>
                  </a:moveTo>
                  <a:lnTo>
                    <a:pt x="0" y="0"/>
                  </a:lnTo>
                  <a:lnTo>
                    <a:pt x="0" y="198107"/>
                  </a:lnTo>
                  <a:lnTo>
                    <a:pt x="16814" y="198107"/>
                  </a:lnTo>
                  <a:lnTo>
                    <a:pt x="16814" y="0"/>
                  </a:lnTo>
                  <a:close/>
                </a:path>
                <a:path w="82550" h="198120">
                  <a:moveTo>
                    <a:pt x="79590" y="80162"/>
                  </a:moveTo>
                  <a:lnTo>
                    <a:pt x="62776" y="80162"/>
                  </a:lnTo>
                  <a:lnTo>
                    <a:pt x="62776" y="198107"/>
                  </a:lnTo>
                  <a:lnTo>
                    <a:pt x="79590" y="198107"/>
                  </a:lnTo>
                  <a:lnTo>
                    <a:pt x="79590" y="80162"/>
                  </a:lnTo>
                  <a:close/>
                </a:path>
                <a:path w="82550" h="198120">
                  <a:moveTo>
                    <a:pt x="82232" y="42379"/>
                  </a:moveTo>
                  <a:lnTo>
                    <a:pt x="79121" y="37553"/>
                  </a:lnTo>
                  <a:lnTo>
                    <a:pt x="74295" y="34556"/>
                  </a:lnTo>
                  <a:lnTo>
                    <a:pt x="68186" y="34556"/>
                  </a:lnTo>
                  <a:lnTo>
                    <a:pt x="63233" y="37553"/>
                  </a:lnTo>
                  <a:lnTo>
                    <a:pt x="60312" y="42379"/>
                  </a:lnTo>
                  <a:lnTo>
                    <a:pt x="60236" y="48488"/>
                  </a:lnTo>
                  <a:lnTo>
                    <a:pt x="63233" y="53555"/>
                  </a:lnTo>
                  <a:lnTo>
                    <a:pt x="68186" y="56553"/>
                  </a:lnTo>
                  <a:lnTo>
                    <a:pt x="74295" y="56553"/>
                  </a:lnTo>
                  <a:lnTo>
                    <a:pt x="79121" y="53555"/>
                  </a:lnTo>
                  <a:lnTo>
                    <a:pt x="82232" y="48488"/>
                  </a:lnTo>
                  <a:lnTo>
                    <a:pt x="82232" y="42379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6575307" y="5741672"/>
              <a:ext cx="125660" cy="117943"/>
            </a:xfrm>
            <a:prstGeom prst="rect">
              <a:avLst/>
            </a:prstGeom>
          </p:spPr>
        </p:pic>
        <p:sp>
          <p:nvSpPr>
            <p:cNvPr id="345" name="object 345"/>
            <p:cNvSpPr/>
            <p:nvPr/>
          </p:nvSpPr>
          <p:spPr>
            <a:xfrm>
              <a:off x="6726884" y="56960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6" name="object 34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792421" y="5737986"/>
              <a:ext cx="100667" cy="121630"/>
            </a:xfrm>
            <a:prstGeom prst="rect">
              <a:avLst/>
            </a:prstGeom>
          </p:spPr>
        </p:pic>
        <p:pic>
          <p:nvPicPr>
            <p:cNvPr id="347" name="object 34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928449" y="5737986"/>
              <a:ext cx="124624" cy="184978"/>
            </a:xfrm>
            <a:prstGeom prst="rect">
              <a:avLst/>
            </a:prstGeom>
          </p:spPr>
        </p:pic>
      </p:grpSp>
      <p:grpSp>
        <p:nvGrpSpPr>
          <p:cNvPr id="348" name="object 348"/>
          <p:cNvGrpSpPr/>
          <p:nvPr/>
        </p:nvGrpSpPr>
        <p:grpSpPr>
          <a:xfrm>
            <a:off x="7144295" y="5661392"/>
            <a:ext cx="401320" cy="201930"/>
            <a:chOff x="7144295" y="5661392"/>
            <a:chExt cx="401320" cy="201930"/>
          </a:xfrm>
        </p:grpSpPr>
        <p:sp>
          <p:nvSpPr>
            <p:cNvPr id="349" name="object 349"/>
            <p:cNvSpPr/>
            <p:nvPr/>
          </p:nvSpPr>
          <p:spPr>
            <a:xfrm>
              <a:off x="7144295" y="569755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0" name="object 35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7245" y="5661392"/>
              <a:ext cx="100667" cy="198224"/>
            </a:xfrm>
            <a:prstGeom prst="rect">
              <a:avLst/>
            </a:prstGeom>
          </p:spPr>
        </p:pic>
        <p:sp>
          <p:nvSpPr>
            <p:cNvPr id="351" name="object 351"/>
            <p:cNvSpPr/>
            <p:nvPr/>
          </p:nvSpPr>
          <p:spPr>
            <a:xfrm>
              <a:off x="7379262" y="56960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44799" y="5737986"/>
              <a:ext cx="100667" cy="121630"/>
            </a:xfrm>
            <a:prstGeom prst="rect">
              <a:avLst/>
            </a:prstGeom>
          </p:spPr>
        </p:pic>
      </p:grpSp>
      <p:grpSp>
        <p:nvGrpSpPr>
          <p:cNvPr id="353" name="object 353"/>
          <p:cNvGrpSpPr/>
          <p:nvPr/>
        </p:nvGrpSpPr>
        <p:grpSpPr>
          <a:xfrm>
            <a:off x="7580827" y="5737986"/>
            <a:ext cx="244475" cy="185420"/>
            <a:chOff x="7580827" y="5737986"/>
            <a:chExt cx="244475" cy="185420"/>
          </a:xfrm>
        </p:grpSpPr>
        <p:pic>
          <p:nvPicPr>
            <p:cNvPr id="354" name="object 35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738047" y="5738102"/>
              <a:ext cx="86730" cy="125200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580827" y="5737986"/>
              <a:ext cx="124624" cy="184978"/>
            </a:xfrm>
            <a:prstGeom prst="rect">
              <a:avLst/>
            </a:prstGeom>
          </p:spPr>
        </p:pic>
      </p:grpSp>
      <p:grpSp>
        <p:nvGrpSpPr>
          <p:cNvPr id="356" name="object 356"/>
          <p:cNvGrpSpPr/>
          <p:nvPr/>
        </p:nvGrpSpPr>
        <p:grpSpPr>
          <a:xfrm>
            <a:off x="7898008" y="5737986"/>
            <a:ext cx="277495" cy="181610"/>
            <a:chOff x="7898008" y="5737986"/>
            <a:chExt cx="277495" cy="181610"/>
          </a:xfrm>
        </p:grpSpPr>
        <p:pic>
          <p:nvPicPr>
            <p:cNvPr id="357" name="object 3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98008" y="5741672"/>
              <a:ext cx="127043" cy="177836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044310" y="5737986"/>
              <a:ext cx="130613" cy="125315"/>
            </a:xfrm>
            <a:prstGeom prst="rect">
              <a:avLst/>
            </a:prstGeom>
          </p:spPr>
        </p:pic>
      </p:grpSp>
      <p:pic>
        <p:nvPicPr>
          <p:cNvPr id="359" name="object 35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8396644" y="5738102"/>
            <a:ext cx="86730" cy="125200"/>
          </a:xfrm>
          <a:prstGeom prst="rect">
            <a:avLst/>
          </a:prstGeom>
        </p:spPr>
      </p:pic>
      <p:pic>
        <p:nvPicPr>
          <p:cNvPr id="360" name="object 36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209823" y="5741672"/>
            <a:ext cx="99745" cy="121629"/>
          </a:xfrm>
          <a:prstGeom prst="rect">
            <a:avLst/>
          </a:prstGeom>
        </p:spPr>
      </p:pic>
      <p:grpSp>
        <p:nvGrpSpPr>
          <p:cNvPr id="361" name="object 361"/>
          <p:cNvGrpSpPr/>
          <p:nvPr/>
        </p:nvGrpSpPr>
        <p:grpSpPr>
          <a:xfrm>
            <a:off x="8510788" y="5737986"/>
            <a:ext cx="273685" cy="125730"/>
            <a:chOff x="8510788" y="5737986"/>
            <a:chExt cx="273685" cy="125730"/>
          </a:xfrm>
        </p:grpSpPr>
        <p:pic>
          <p:nvPicPr>
            <p:cNvPr id="362" name="object 36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510788" y="5737986"/>
              <a:ext cx="123242" cy="125315"/>
            </a:xfrm>
            <a:prstGeom prst="rect">
              <a:avLst/>
            </a:prstGeom>
          </p:spPr>
        </p:pic>
        <p:pic>
          <p:nvPicPr>
            <p:cNvPr id="363" name="object 363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660982" y="5737986"/>
              <a:ext cx="123242" cy="125315"/>
            </a:xfrm>
            <a:prstGeom prst="rect">
              <a:avLst/>
            </a:prstGeom>
          </p:spPr>
        </p:pic>
      </p:grpSp>
      <p:grpSp>
        <p:nvGrpSpPr>
          <p:cNvPr id="364" name="object 364"/>
          <p:cNvGrpSpPr/>
          <p:nvPr/>
        </p:nvGrpSpPr>
        <p:grpSpPr>
          <a:xfrm>
            <a:off x="8873258" y="5696061"/>
            <a:ext cx="166370" cy="163830"/>
            <a:chOff x="8873258" y="5696061"/>
            <a:chExt cx="166370" cy="163830"/>
          </a:xfrm>
        </p:grpSpPr>
        <p:sp>
          <p:nvSpPr>
            <p:cNvPr id="365" name="object 365"/>
            <p:cNvSpPr/>
            <p:nvPr/>
          </p:nvSpPr>
          <p:spPr>
            <a:xfrm>
              <a:off x="8873258" y="569606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6" name="object 36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38796" y="5737986"/>
              <a:ext cx="100666" cy="121630"/>
            </a:xfrm>
            <a:prstGeom prst="rect">
              <a:avLst/>
            </a:prstGeom>
          </p:spPr>
        </p:pic>
      </p:grpSp>
      <p:grpSp>
        <p:nvGrpSpPr>
          <p:cNvPr id="367" name="object 367"/>
          <p:cNvGrpSpPr/>
          <p:nvPr/>
        </p:nvGrpSpPr>
        <p:grpSpPr>
          <a:xfrm>
            <a:off x="9128727" y="5661392"/>
            <a:ext cx="352425" cy="201930"/>
            <a:chOff x="9128727" y="5661392"/>
            <a:chExt cx="352425" cy="201930"/>
          </a:xfrm>
        </p:grpSpPr>
        <p:sp>
          <p:nvSpPr>
            <p:cNvPr id="368" name="object 368"/>
            <p:cNvSpPr/>
            <p:nvPr/>
          </p:nvSpPr>
          <p:spPr>
            <a:xfrm>
              <a:off x="9128727" y="569755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9" name="object 3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21677" y="5661392"/>
              <a:ext cx="100666" cy="198224"/>
            </a:xfrm>
            <a:prstGeom prst="rect">
              <a:avLst/>
            </a:prstGeom>
          </p:spPr>
        </p:pic>
        <p:pic>
          <p:nvPicPr>
            <p:cNvPr id="370" name="object 370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357359" y="5737986"/>
              <a:ext cx="123241" cy="125315"/>
            </a:xfrm>
            <a:prstGeom prst="rect">
              <a:avLst/>
            </a:prstGeom>
          </p:spPr>
        </p:pic>
      </p:grpSp>
      <p:grpSp>
        <p:nvGrpSpPr>
          <p:cNvPr id="371" name="object 371"/>
          <p:cNvGrpSpPr/>
          <p:nvPr/>
        </p:nvGrpSpPr>
        <p:grpSpPr>
          <a:xfrm>
            <a:off x="9559729" y="5737986"/>
            <a:ext cx="756285" cy="181610"/>
            <a:chOff x="9559729" y="5737986"/>
            <a:chExt cx="756285" cy="181610"/>
          </a:xfrm>
        </p:grpSpPr>
        <p:pic>
          <p:nvPicPr>
            <p:cNvPr id="372" name="object 37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682857" y="5737986"/>
              <a:ext cx="124385" cy="181523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559729" y="5738102"/>
              <a:ext cx="86730" cy="125200"/>
            </a:xfrm>
            <a:prstGeom prst="rect">
              <a:avLst/>
            </a:prstGeom>
          </p:spPr>
        </p:pic>
        <p:pic>
          <p:nvPicPr>
            <p:cNvPr id="374" name="object 3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836391" y="5737986"/>
              <a:ext cx="124394" cy="125315"/>
            </a:xfrm>
            <a:prstGeom prst="rect">
              <a:avLst/>
            </a:prstGeom>
          </p:spPr>
        </p:pic>
        <p:pic>
          <p:nvPicPr>
            <p:cNvPr id="375" name="object 3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997643" y="5737986"/>
              <a:ext cx="104122" cy="125315"/>
            </a:xfrm>
            <a:prstGeom prst="rect">
              <a:avLst/>
            </a:prstGeom>
          </p:spPr>
        </p:pic>
        <p:pic>
          <p:nvPicPr>
            <p:cNvPr id="376" name="object 37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0125838" y="5737986"/>
              <a:ext cx="123242" cy="125315"/>
            </a:xfrm>
            <a:prstGeom prst="rect">
              <a:avLst/>
            </a:prstGeom>
          </p:spPr>
        </p:pic>
        <p:sp>
          <p:nvSpPr>
            <p:cNvPr id="377" name="object 377"/>
            <p:cNvSpPr/>
            <p:nvPr/>
          </p:nvSpPr>
          <p:spPr>
            <a:xfrm>
              <a:off x="10292388" y="5839690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8" name="object 378"/>
          <p:cNvSpPr/>
          <p:nvPr/>
        </p:nvSpPr>
        <p:spPr>
          <a:xfrm>
            <a:off x="5748086" y="6264116"/>
            <a:ext cx="17780" cy="87630"/>
          </a:xfrm>
          <a:custGeom>
            <a:avLst/>
            <a:gdLst/>
            <a:ahLst/>
            <a:cxnLst/>
            <a:rect l="l" t="t" r="r" b="b"/>
            <a:pathLst>
              <a:path w="17779" h="87629">
                <a:moveTo>
                  <a:pt x="0" y="87630"/>
                </a:moveTo>
                <a:lnTo>
                  <a:pt x="17507" y="87630"/>
                </a:lnTo>
                <a:lnTo>
                  <a:pt x="17507" y="0"/>
                </a:lnTo>
                <a:lnTo>
                  <a:pt x="0" y="0"/>
                </a:lnTo>
                <a:lnTo>
                  <a:pt x="0" y="8763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9" name="object 379"/>
          <p:cNvGrpSpPr/>
          <p:nvPr/>
        </p:nvGrpSpPr>
        <p:grpSpPr>
          <a:xfrm>
            <a:off x="5748086" y="6161246"/>
            <a:ext cx="542290" cy="194310"/>
            <a:chOff x="5748086" y="6161246"/>
            <a:chExt cx="542290" cy="194310"/>
          </a:xfrm>
        </p:grpSpPr>
        <p:sp>
          <p:nvSpPr>
            <p:cNvPr id="380" name="object 380"/>
            <p:cNvSpPr/>
            <p:nvPr/>
          </p:nvSpPr>
          <p:spPr>
            <a:xfrm>
              <a:off x="5748083" y="6161246"/>
              <a:ext cx="139065" cy="190500"/>
            </a:xfrm>
            <a:custGeom>
              <a:avLst/>
              <a:gdLst/>
              <a:ahLst/>
              <a:cxnLst/>
              <a:rect l="l" t="t" r="r" b="b"/>
              <a:pathLst>
                <a:path w="139064" h="190500">
                  <a:moveTo>
                    <a:pt x="138671" y="0"/>
                  </a:moveTo>
                  <a:lnTo>
                    <a:pt x="121285" y="0"/>
                  </a:lnTo>
                  <a:lnTo>
                    <a:pt x="121285" y="87630"/>
                  </a:lnTo>
                  <a:lnTo>
                    <a:pt x="17500" y="87630"/>
                  </a:lnTo>
                  <a:lnTo>
                    <a:pt x="17500" y="0"/>
                  </a:lnTo>
                  <a:lnTo>
                    <a:pt x="0" y="0"/>
                  </a:lnTo>
                  <a:lnTo>
                    <a:pt x="0" y="87630"/>
                  </a:lnTo>
                  <a:lnTo>
                    <a:pt x="0" y="102870"/>
                  </a:lnTo>
                  <a:lnTo>
                    <a:pt x="121285" y="102870"/>
                  </a:lnTo>
                  <a:lnTo>
                    <a:pt x="121285" y="190500"/>
                  </a:lnTo>
                  <a:lnTo>
                    <a:pt x="138671" y="190500"/>
                  </a:lnTo>
                  <a:lnTo>
                    <a:pt x="138671" y="102870"/>
                  </a:lnTo>
                  <a:lnTo>
                    <a:pt x="138671" y="87630"/>
                  </a:lnTo>
                  <a:lnTo>
                    <a:pt x="13867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930070" y="6230118"/>
              <a:ext cx="359706" cy="125315"/>
            </a:xfrm>
            <a:prstGeom prst="rect">
              <a:avLst/>
            </a:prstGeom>
          </p:spPr>
        </p:pic>
      </p:grpSp>
      <p:grpSp>
        <p:nvGrpSpPr>
          <p:cNvPr id="382" name="object 382"/>
          <p:cNvGrpSpPr/>
          <p:nvPr/>
        </p:nvGrpSpPr>
        <p:grpSpPr>
          <a:xfrm>
            <a:off x="6374203" y="6230118"/>
            <a:ext cx="341630" cy="125730"/>
            <a:chOff x="6374203" y="6230118"/>
            <a:chExt cx="341630" cy="125730"/>
          </a:xfrm>
        </p:grpSpPr>
        <p:pic>
          <p:nvPicPr>
            <p:cNvPr id="383" name="object 38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591317" y="6230118"/>
              <a:ext cx="124394" cy="125315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74203" y="6230118"/>
              <a:ext cx="181408" cy="121629"/>
            </a:xfrm>
            <a:prstGeom prst="rect">
              <a:avLst/>
            </a:prstGeom>
          </p:spPr>
        </p:pic>
      </p:grpSp>
      <p:grpSp>
        <p:nvGrpSpPr>
          <p:cNvPr id="385" name="object 385"/>
          <p:cNvGrpSpPr/>
          <p:nvPr/>
        </p:nvGrpSpPr>
        <p:grpSpPr>
          <a:xfrm>
            <a:off x="6761667" y="6230118"/>
            <a:ext cx="254635" cy="181610"/>
            <a:chOff x="6761667" y="6230118"/>
            <a:chExt cx="254635" cy="181610"/>
          </a:xfrm>
        </p:grpSpPr>
        <p:pic>
          <p:nvPicPr>
            <p:cNvPr id="386" name="object 38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61667" y="6230118"/>
              <a:ext cx="100667" cy="121629"/>
            </a:xfrm>
            <a:prstGeom prst="rect">
              <a:avLst/>
            </a:prstGeom>
          </p:spPr>
        </p:pic>
        <p:pic>
          <p:nvPicPr>
            <p:cNvPr id="387" name="object 38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888826" y="6233804"/>
              <a:ext cx="127043" cy="177837"/>
            </a:xfrm>
            <a:prstGeom prst="rect">
              <a:avLst/>
            </a:prstGeom>
          </p:spPr>
        </p:pic>
      </p:grpSp>
      <p:grpSp>
        <p:nvGrpSpPr>
          <p:cNvPr id="388" name="object 388"/>
          <p:cNvGrpSpPr/>
          <p:nvPr/>
        </p:nvGrpSpPr>
        <p:grpSpPr>
          <a:xfrm>
            <a:off x="7100527" y="6153638"/>
            <a:ext cx="585470" cy="261620"/>
            <a:chOff x="7100527" y="6153638"/>
            <a:chExt cx="585470" cy="261620"/>
          </a:xfrm>
        </p:grpSpPr>
        <p:sp>
          <p:nvSpPr>
            <p:cNvPr id="389" name="object 389"/>
            <p:cNvSpPr/>
            <p:nvPr/>
          </p:nvSpPr>
          <p:spPr>
            <a:xfrm>
              <a:off x="7100519" y="6153638"/>
              <a:ext cx="82550" cy="198120"/>
            </a:xfrm>
            <a:custGeom>
              <a:avLst/>
              <a:gdLst/>
              <a:ahLst/>
              <a:cxnLst/>
              <a:rect l="l" t="t" r="r" b="b"/>
              <a:pathLst>
                <a:path w="82550" h="198120">
                  <a:moveTo>
                    <a:pt x="1681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6814" y="198120"/>
                  </a:lnTo>
                  <a:lnTo>
                    <a:pt x="16814" y="0"/>
                  </a:lnTo>
                  <a:close/>
                </a:path>
                <a:path w="82550" h="198120">
                  <a:moveTo>
                    <a:pt x="79590" y="80175"/>
                  </a:moveTo>
                  <a:lnTo>
                    <a:pt x="62776" y="80175"/>
                  </a:lnTo>
                  <a:lnTo>
                    <a:pt x="62776" y="198120"/>
                  </a:lnTo>
                  <a:lnTo>
                    <a:pt x="79590" y="198120"/>
                  </a:lnTo>
                  <a:lnTo>
                    <a:pt x="79590" y="80175"/>
                  </a:lnTo>
                  <a:close/>
                </a:path>
                <a:path w="82550" h="198120">
                  <a:moveTo>
                    <a:pt x="82245" y="42392"/>
                  </a:moveTo>
                  <a:lnTo>
                    <a:pt x="79133" y="37553"/>
                  </a:lnTo>
                  <a:lnTo>
                    <a:pt x="74295" y="34556"/>
                  </a:lnTo>
                  <a:lnTo>
                    <a:pt x="68186" y="34556"/>
                  </a:lnTo>
                  <a:lnTo>
                    <a:pt x="63233" y="37553"/>
                  </a:lnTo>
                  <a:lnTo>
                    <a:pt x="60312" y="42392"/>
                  </a:lnTo>
                  <a:lnTo>
                    <a:pt x="60236" y="48501"/>
                  </a:lnTo>
                  <a:lnTo>
                    <a:pt x="63233" y="53568"/>
                  </a:lnTo>
                  <a:lnTo>
                    <a:pt x="68186" y="56553"/>
                  </a:lnTo>
                  <a:lnTo>
                    <a:pt x="74295" y="56553"/>
                  </a:lnTo>
                  <a:lnTo>
                    <a:pt x="79133" y="53568"/>
                  </a:lnTo>
                  <a:lnTo>
                    <a:pt x="82245" y="48501"/>
                  </a:lnTo>
                  <a:lnTo>
                    <a:pt x="82245" y="4239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207644" y="6233803"/>
              <a:ext cx="125660" cy="117944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7359221" y="618819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2" name="object 39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424758" y="6230118"/>
              <a:ext cx="100667" cy="121629"/>
            </a:xfrm>
            <a:prstGeom prst="rect">
              <a:avLst/>
            </a:prstGeom>
          </p:spPr>
        </p:pic>
        <p:pic>
          <p:nvPicPr>
            <p:cNvPr id="393" name="object 39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7560785" y="6230118"/>
              <a:ext cx="124624" cy="184978"/>
            </a:xfrm>
            <a:prstGeom prst="rect">
              <a:avLst/>
            </a:prstGeom>
          </p:spPr>
        </p:pic>
      </p:grpSp>
      <p:grpSp>
        <p:nvGrpSpPr>
          <p:cNvPr id="394" name="object 394"/>
          <p:cNvGrpSpPr/>
          <p:nvPr/>
        </p:nvGrpSpPr>
        <p:grpSpPr>
          <a:xfrm>
            <a:off x="7776632" y="6153524"/>
            <a:ext cx="680720" cy="261620"/>
            <a:chOff x="7776632" y="6153524"/>
            <a:chExt cx="680720" cy="261620"/>
          </a:xfrm>
        </p:grpSpPr>
        <p:sp>
          <p:nvSpPr>
            <p:cNvPr id="395" name="object 395"/>
            <p:cNvSpPr/>
            <p:nvPr/>
          </p:nvSpPr>
          <p:spPr>
            <a:xfrm>
              <a:off x="7776632" y="61896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869582" y="6153524"/>
              <a:ext cx="100667" cy="198224"/>
            </a:xfrm>
            <a:prstGeom prst="rect">
              <a:avLst/>
            </a:prstGeom>
          </p:spPr>
        </p:pic>
        <p:sp>
          <p:nvSpPr>
            <p:cNvPr id="397" name="object 397"/>
            <p:cNvSpPr/>
            <p:nvPr/>
          </p:nvSpPr>
          <p:spPr>
            <a:xfrm>
              <a:off x="8011598" y="618819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077136" y="6230118"/>
              <a:ext cx="100667" cy="121629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213163" y="6230118"/>
              <a:ext cx="124624" cy="184978"/>
            </a:xfrm>
            <a:prstGeom prst="rect">
              <a:avLst/>
            </a:prstGeom>
          </p:spPr>
        </p:pic>
        <p:pic>
          <p:nvPicPr>
            <p:cNvPr id="400" name="object 40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70361" y="6230233"/>
              <a:ext cx="86730" cy="125200"/>
            </a:xfrm>
            <a:prstGeom prst="rect">
              <a:avLst/>
            </a:prstGeom>
          </p:spPr>
        </p:pic>
      </p:grpSp>
      <p:grpSp>
        <p:nvGrpSpPr>
          <p:cNvPr id="401" name="object 401"/>
          <p:cNvGrpSpPr/>
          <p:nvPr/>
        </p:nvGrpSpPr>
        <p:grpSpPr>
          <a:xfrm>
            <a:off x="8540827" y="6153524"/>
            <a:ext cx="349250" cy="201930"/>
            <a:chOff x="8540827" y="6153524"/>
            <a:chExt cx="349250" cy="201930"/>
          </a:xfrm>
        </p:grpSpPr>
        <p:pic>
          <p:nvPicPr>
            <p:cNvPr id="402" name="object 40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540827" y="6153524"/>
              <a:ext cx="124393" cy="201909"/>
            </a:xfrm>
            <a:prstGeom prst="rect">
              <a:avLst/>
            </a:prstGeom>
          </p:spPr>
        </p:pic>
        <p:sp>
          <p:nvSpPr>
            <p:cNvPr id="403" name="object 403"/>
            <p:cNvSpPr/>
            <p:nvPr/>
          </p:nvSpPr>
          <p:spPr>
            <a:xfrm>
              <a:off x="8708529" y="618819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4" name="object 40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765658" y="6153524"/>
              <a:ext cx="124394" cy="201909"/>
            </a:xfrm>
            <a:prstGeom prst="rect">
              <a:avLst/>
            </a:prstGeom>
          </p:spPr>
        </p:pic>
      </p:grpSp>
      <p:grpSp>
        <p:nvGrpSpPr>
          <p:cNvPr id="405" name="object 405"/>
          <p:cNvGrpSpPr/>
          <p:nvPr/>
        </p:nvGrpSpPr>
        <p:grpSpPr>
          <a:xfrm>
            <a:off x="8972866" y="6230118"/>
            <a:ext cx="412115" cy="181610"/>
            <a:chOff x="8972866" y="6230118"/>
            <a:chExt cx="412115" cy="181610"/>
          </a:xfrm>
        </p:grpSpPr>
        <p:pic>
          <p:nvPicPr>
            <p:cNvPr id="406" name="object 40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8972866" y="6233804"/>
              <a:ext cx="127043" cy="177837"/>
            </a:xfrm>
            <a:prstGeom prst="rect">
              <a:avLst/>
            </a:prstGeom>
          </p:spPr>
        </p:pic>
        <p:pic>
          <p:nvPicPr>
            <p:cNvPr id="407" name="object 40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119144" y="6230118"/>
              <a:ext cx="130613" cy="125315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9284657" y="6233804"/>
              <a:ext cx="99745" cy="121629"/>
            </a:xfrm>
            <a:prstGeom prst="rect">
              <a:avLst/>
            </a:prstGeom>
          </p:spPr>
        </p:pic>
      </p:grpSp>
      <p:grpSp>
        <p:nvGrpSpPr>
          <p:cNvPr id="409" name="object 409"/>
          <p:cNvGrpSpPr/>
          <p:nvPr/>
        </p:nvGrpSpPr>
        <p:grpSpPr>
          <a:xfrm>
            <a:off x="9474934" y="6158246"/>
            <a:ext cx="772160" cy="197485"/>
            <a:chOff x="9474934" y="6158246"/>
            <a:chExt cx="772160" cy="197485"/>
          </a:xfrm>
        </p:grpSpPr>
        <p:pic>
          <p:nvPicPr>
            <p:cNvPr id="410" name="object 41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74934" y="6230118"/>
              <a:ext cx="104122" cy="125315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603128" y="6230118"/>
              <a:ext cx="130614" cy="12531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68642" y="6233804"/>
              <a:ext cx="99745" cy="121629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912271" y="6230118"/>
              <a:ext cx="100666" cy="121629"/>
            </a:xfrm>
            <a:prstGeom prst="rect">
              <a:avLst/>
            </a:prstGeom>
          </p:spPr>
        </p:pic>
        <p:sp>
          <p:nvSpPr>
            <p:cNvPr id="414" name="object 414"/>
            <p:cNvSpPr/>
            <p:nvPr/>
          </p:nvSpPr>
          <p:spPr>
            <a:xfrm>
              <a:off x="10045073" y="618969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" name="object 41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0130652" y="6158246"/>
              <a:ext cx="116216" cy="197187"/>
            </a:xfrm>
            <a:prstGeom prst="rect">
              <a:avLst/>
            </a:prstGeom>
          </p:spPr>
        </p:pic>
      </p:grpSp>
      <p:grpSp>
        <p:nvGrpSpPr>
          <p:cNvPr id="416" name="object 416"/>
          <p:cNvGrpSpPr/>
          <p:nvPr/>
        </p:nvGrpSpPr>
        <p:grpSpPr>
          <a:xfrm>
            <a:off x="10339358" y="6161701"/>
            <a:ext cx="355600" cy="194310"/>
            <a:chOff x="10339358" y="6161701"/>
            <a:chExt cx="355600" cy="194310"/>
          </a:xfrm>
        </p:grpSpPr>
        <p:pic>
          <p:nvPicPr>
            <p:cNvPr id="417" name="object 41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0339358" y="6161701"/>
              <a:ext cx="198224" cy="190046"/>
            </a:xfrm>
            <a:prstGeom prst="rect">
              <a:avLst/>
            </a:prstGeom>
          </p:spPr>
        </p:pic>
        <p:pic>
          <p:nvPicPr>
            <p:cNvPr id="418" name="object 41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0570524" y="6230118"/>
              <a:ext cx="124394" cy="125315"/>
            </a:xfrm>
            <a:prstGeom prst="rect">
              <a:avLst/>
            </a:prstGeom>
          </p:spPr>
        </p:pic>
      </p:grpSp>
      <p:grpSp>
        <p:nvGrpSpPr>
          <p:cNvPr id="419" name="object 419"/>
          <p:cNvGrpSpPr/>
          <p:nvPr/>
        </p:nvGrpSpPr>
        <p:grpSpPr>
          <a:xfrm>
            <a:off x="10740874" y="6153638"/>
            <a:ext cx="232410" cy="201930"/>
            <a:chOff x="10740874" y="6153638"/>
            <a:chExt cx="232410" cy="201930"/>
          </a:xfrm>
        </p:grpSpPr>
        <p:pic>
          <p:nvPicPr>
            <p:cNvPr id="420" name="object 420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740874" y="6153638"/>
              <a:ext cx="88688" cy="198109"/>
            </a:xfrm>
            <a:prstGeom prst="rect">
              <a:avLst/>
            </a:prstGeom>
          </p:spPr>
        </p:pic>
        <p:pic>
          <p:nvPicPr>
            <p:cNvPr id="421" name="object 42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849604" y="6230118"/>
              <a:ext cx="123242" cy="125315"/>
            </a:xfrm>
            <a:prstGeom prst="rect">
              <a:avLst/>
            </a:prstGeom>
          </p:spPr>
        </p:pic>
      </p:grpSp>
      <p:pic>
        <p:nvPicPr>
          <p:cNvPr id="422" name="object 422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1056122" y="6230118"/>
            <a:ext cx="124394" cy="125315"/>
          </a:xfrm>
          <a:prstGeom prst="rect">
            <a:avLst/>
          </a:prstGeom>
        </p:spPr>
      </p:pic>
      <p:grpSp>
        <p:nvGrpSpPr>
          <p:cNvPr id="423" name="object 423"/>
          <p:cNvGrpSpPr/>
          <p:nvPr/>
        </p:nvGrpSpPr>
        <p:grpSpPr>
          <a:xfrm>
            <a:off x="11282219" y="6153638"/>
            <a:ext cx="346710" cy="201930"/>
            <a:chOff x="11282219" y="6153638"/>
            <a:chExt cx="346710" cy="201930"/>
          </a:xfrm>
        </p:grpSpPr>
        <p:sp>
          <p:nvSpPr>
            <p:cNvPr id="424" name="object 424"/>
            <p:cNvSpPr/>
            <p:nvPr/>
          </p:nvSpPr>
          <p:spPr>
            <a:xfrm>
              <a:off x="11282210" y="6153638"/>
              <a:ext cx="82550" cy="198120"/>
            </a:xfrm>
            <a:custGeom>
              <a:avLst/>
              <a:gdLst/>
              <a:ahLst/>
              <a:cxnLst/>
              <a:rect l="l" t="t" r="r" b="b"/>
              <a:pathLst>
                <a:path w="82550" h="198120">
                  <a:moveTo>
                    <a:pt x="16814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6814" y="198120"/>
                  </a:lnTo>
                  <a:lnTo>
                    <a:pt x="16814" y="0"/>
                  </a:lnTo>
                  <a:close/>
                </a:path>
                <a:path w="82550" h="198120">
                  <a:moveTo>
                    <a:pt x="79590" y="80175"/>
                  </a:moveTo>
                  <a:lnTo>
                    <a:pt x="62776" y="80175"/>
                  </a:lnTo>
                  <a:lnTo>
                    <a:pt x="62776" y="198120"/>
                  </a:lnTo>
                  <a:lnTo>
                    <a:pt x="79590" y="198120"/>
                  </a:lnTo>
                  <a:lnTo>
                    <a:pt x="79590" y="80175"/>
                  </a:lnTo>
                  <a:close/>
                </a:path>
                <a:path w="82550" h="198120">
                  <a:moveTo>
                    <a:pt x="82245" y="42392"/>
                  </a:moveTo>
                  <a:lnTo>
                    <a:pt x="79133" y="37553"/>
                  </a:lnTo>
                  <a:lnTo>
                    <a:pt x="74295" y="34556"/>
                  </a:lnTo>
                  <a:lnTo>
                    <a:pt x="68186" y="34556"/>
                  </a:lnTo>
                  <a:lnTo>
                    <a:pt x="63233" y="37553"/>
                  </a:lnTo>
                  <a:lnTo>
                    <a:pt x="60312" y="42392"/>
                  </a:lnTo>
                  <a:lnTo>
                    <a:pt x="60248" y="48501"/>
                  </a:lnTo>
                  <a:lnTo>
                    <a:pt x="63233" y="53568"/>
                  </a:lnTo>
                  <a:lnTo>
                    <a:pt x="68186" y="56553"/>
                  </a:lnTo>
                  <a:lnTo>
                    <a:pt x="74295" y="56553"/>
                  </a:lnTo>
                  <a:lnTo>
                    <a:pt x="79133" y="53568"/>
                  </a:lnTo>
                  <a:lnTo>
                    <a:pt x="82245" y="48501"/>
                  </a:lnTo>
                  <a:lnTo>
                    <a:pt x="82245" y="42392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5" name="object 4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95441" y="6230233"/>
              <a:ext cx="86729" cy="125200"/>
            </a:xfrm>
            <a:prstGeom prst="rect">
              <a:avLst/>
            </a:prstGeom>
          </p:spPr>
        </p:pic>
        <p:sp>
          <p:nvSpPr>
            <p:cNvPr id="426" name="object 426"/>
            <p:cNvSpPr/>
            <p:nvPr/>
          </p:nvSpPr>
          <p:spPr>
            <a:xfrm>
              <a:off x="11506124" y="6153638"/>
              <a:ext cx="122555" cy="201930"/>
            </a:xfrm>
            <a:custGeom>
              <a:avLst/>
              <a:gdLst/>
              <a:ahLst/>
              <a:cxnLst/>
              <a:rect l="l" t="t" r="r" b="b"/>
              <a:pathLst>
                <a:path w="122554" h="201929">
                  <a:moveTo>
                    <a:pt x="59664" y="196507"/>
                  </a:moveTo>
                  <a:lnTo>
                    <a:pt x="55397" y="183146"/>
                  </a:lnTo>
                  <a:lnTo>
                    <a:pt x="50215" y="186944"/>
                  </a:lnTo>
                  <a:lnTo>
                    <a:pt x="36398" y="186944"/>
                  </a:lnTo>
                  <a:lnTo>
                    <a:pt x="28790" y="176580"/>
                  </a:lnTo>
                  <a:lnTo>
                    <a:pt x="28790" y="92837"/>
                  </a:lnTo>
                  <a:lnTo>
                    <a:pt x="58166" y="92837"/>
                  </a:lnTo>
                  <a:lnTo>
                    <a:pt x="58166" y="80175"/>
                  </a:lnTo>
                  <a:lnTo>
                    <a:pt x="28790" y="80175"/>
                  </a:lnTo>
                  <a:lnTo>
                    <a:pt x="28790" y="36055"/>
                  </a:lnTo>
                  <a:lnTo>
                    <a:pt x="11976" y="36055"/>
                  </a:lnTo>
                  <a:lnTo>
                    <a:pt x="11976" y="80175"/>
                  </a:lnTo>
                  <a:lnTo>
                    <a:pt x="0" y="80175"/>
                  </a:lnTo>
                  <a:lnTo>
                    <a:pt x="0" y="92837"/>
                  </a:lnTo>
                  <a:lnTo>
                    <a:pt x="11976" y="92837"/>
                  </a:lnTo>
                  <a:lnTo>
                    <a:pt x="11976" y="167703"/>
                  </a:lnTo>
                  <a:lnTo>
                    <a:pt x="12090" y="172669"/>
                  </a:lnTo>
                  <a:lnTo>
                    <a:pt x="12890" y="178968"/>
                  </a:lnTo>
                  <a:lnTo>
                    <a:pt x="15062" y="185940"/>
                  </a:lnTo>
                  <a:lnTo>
                    <a:pt x="19291" y="192874"/>
                  </a:lnTo>
                  <a:lnTo>
                    <a:pt x="26606" y="201803"/>
                  </a:lnTo>
                  <a:lnTo>
                    <a:pt x="39852" y="201803"/>
                  </a:lnTo>
                  <a:lnTo>
                    <a:pt x="45148" y="201803"/>
                  </a:lnTo>
                  <a:lnTo>
                    <a:pt x="55740" y="198920"/>
                  </a:lnTo>
                  <a:lnTo>
                    <a:pt x="59664" y="196507"/>
                  </a:lnTo>
                  <a:close/>
                </a:path>
                <a:path w="122554" h="201929">
                  <a:moveTo>
                    <a:pt x="118630" y="0"/>
                  </a:moveTo>
                  <a:lnTo>
                    <a:pt x="102285" y="0"/>
                  </a:lnTo>
                  <a:lnTo>
                    <a:pt x="103886" y="152387"/>
                  </a:lnTo>
                  <a:lnTo>
                    <a:pt x="117017" y="152387"/>
                  </a:lnTo>
                  <a:lnTo>
                    <a:pt x="118630" y="0"/>
                  </a:lnTo>
                  <a:close/>
                </a:path>
                <a:path w="122554" h="201929">
                  <a:moveTo>
                    <a:pt x="122199" y="186715"/>
                  </a:moveTo>
                  <a:lnTo>
                    <a:pt x="118986" y="181419"/>
                  </a:lnTo>
                  <a:lnTo>
                    <a:pt x="113677" y="178193"/>
                  </a:lnTo>
                  <a:lnTo>
                    <a:pt x="107226" y="178193"/>
                  </a:lnTo>
                  <a:lnTo>
                    <a:pt x="101815" y="181419"/>
                  </a:lnTo>
                  <a:lnTo>
                    <a:pt x="98590" y="186715"/>
                  </a:lnTo>
                  <a:lnTo>
                    <a:pt x="98590" y="193167"/>
                  </a:lnTo>
                  <a:lnTo>
                    <a:pt x="101815" y="198577"/>
                  </a:lnTo>
                  <a:lnTo>
                    <a:pt x="107226" y="201803"/>
                  </a:lnTo>
                  <a:lnTo>
                    <a:pt x="113677" y="201803"/>
                  </a:lnTo>
                  <a:lnTo>
                    <a:pt x="118986" y="198577"/>
                  </a:lnTo>
                  <a:lnTo>
                    <a:pt x="122199" y="193167"/>
                  </a:lnTo>
                  <a:lnTo>
                    <a:pt x="122199" y="186715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47223" y="3246055"/>
            <a:ext cx="5128260" cy="6942455"/>
            <a:chOff x="13947223" y="3246055"/>
            <a:chExt cx="5128260" cy="6942455"/>
          </a:xfrm>
        </p:grpSpPr>
        <p:sp>
          <p:nvSpPr>
            <p:cNvPr id="3" name="object 3"/>
            <p:cNvSpPr/>
            <p:nvPr/>
          </p:nvSpPr>
          <p:spPr>
            <a:xfrm>
              <a:off x="13947223" y="3246055"/>
              <a:ext cx="5128260" cy="6942455"/>
            </a:xfrm>
            <a:custGeom>
              <a:avLst/>
              <a:gdLst/>
              <a:ahLst/>
              <a:cxnLst/>
              <a:rect l="l" t="t" r="r" b="b"/>
              <a:pathLst>
                <a:path w="5128259" h="6942455">
                  <a:moveTo>
                    <a:pt x="3781305" y="0"/>
                  </a:moveTo>
                  <a:lnTo>
                    <a:pt x="3681472" y="36"/>
                  </a:lnTo>
                  <a:lnTo>
                    <a:pt x="3581100" y="818"/>
                  </a:lnTo>
                  <a:lnTo>
                    <a:pt x="3480142" y="2287"/>
                  </a:lnTo>
                  <a:lnTo>
                    <a:pt x="3378549" y="4387"/>
                  </a:lnTo>
                  <a:lnTo>
                    <a:pt x="3276274" y="7059"/>
                  </a:lnTo>
                  <a:lnTo>
                    <a:pt x="3173268" y="10245"/>
                  </a:lnTo>
                  <a:lnTo>
                    <a:pt x="3017285" y="15865"/>
                  </a:lnTo>
                  <a:lnTo>
                    <a:pt x="2806304" y="24621"/>
                  </a:lnTo>
                  <a:lnTo>
                    <a:pt x="1264223" y="96332"/>
                  </a:lnTo>
                  <a:lnTo>
                    <a:pt x="251280" y="143712"/>
                  </a:lnTo>
                  <a:lnTo>
                    <a:pt x="215792" y="165207"/>
                  </a:lnTo>
                  <a:lnTo>
                    <a:pt x="209096" y="169538"/>
                  </a:lnTo>
                  <a:lnTo>
                    <a:pt x="201621" y="172303"/>
                  </a:lnTo>
                  <a:lnTo>
                    <a:pt x="193627" y="173366"/>
                  </a:lnTo>
                  <a:lnTo>
                    <a:pt x="136686" y="174654"/>
                  </a:lnTo>
                  <a:lnTo>
                    <a:pt x="122589" y="172515"/>
                  </a:lnTo>
                  <a:lnTo>
                    <a:pt x="110957" y="165155"/>
                  </a:lnTo>
                  <a:lnTo>
                    <a:pt x="102902" y="153867"/>
                  </a:lnTo>
                  <a:lnTo>
                    <a:pt x="99536" y="139943"/>
                  </a:lnTo>
                  <a:lnTo>
                    <a:pt x="97127" y="85589"/>
                  </a:lnTo>
                  <a:lnTo>
                    <a:pt x="94192" y="68576"/>
                  </a:lnTo>
                  <a:lnTo>
                    <a:pt x="87107" y="53358"/>
                  </a:lnTo>
                  <a:lnTo>
                    <a:pt x="76142" y="42347"/>
                  </a:lnTo>
                  <a:lnTo>
                    <a:pt x="61568" y="37957"/>
                  </a:lnTo>
                  <a:lnTo>
                    <a:pt x="55221" y="38754"/>
                  </a:lnTo>
                  <a:lnTo>
                    <a:pt x="24919" y="71906"/>
                  </a:lnTo>
                  <a:lnTo>
                    <a:pt x="24365" y="79788"/>
                  </a:lnTo>
                  <a:lnTo>
                    <a:pt x="27737" y="157283"/>
                  </a:lnTo>
                  <a:lnTo>
                    <a:pt x="27160" y="165505"/>
                  </a:lnTo>
                  <a:lnTo>
                    <a:pt x="24791" y="173287"/>
                  </a:lnTo>
                  <a:lnTo>
                    <a:pt x="20750" y="180347"/>
                  </a:lnTo>
                  <a:lnTo>
                    <a:pt x="15161" y="186402"/>
                  </a:lnTo>
                  <a:lnTo>
                    <a:pt x="10392" y="191229"/>
                  </a:lnTo>
                  <a:lnTo>
                    <a:pt x="5437" y="198415"/>
                  </a:lnTo>
                  <a:lnTo>
                    <a:pt x="1553" y="208071"/>
                  </a:lnTo>
                  <a:lnTo>
                    <a:pt x="0" y="220307"/>
                  </a:lnTo>
                  <a:lnTo>
                    <a:pt x="3996" y="1130855"/>
                  </a:lnTo>
                  <a:lnTo>
                    <a:pt x="11834" y="2040178"/>
                  </a:lnTo>
                  <a:lnTo>
                    <a:pt x="22820" y="2898498"/>
                  </a:lnTo>
                  <a:lnTo>
                    <a:pt x="37569" y="3770536"/>
                  </a:lnTo>
                  <a:lnTo>
                    <a:pt x="55887" y="4642978"/>
                  </a:lnTo>
                  <a:lnTo>
                    <a:pt x="78669" y="5546794"/>
                  </a:lnTo>
                  <a:lnTo>
                    <a:pt x="94426" y="6096683"/>
                  </a:lnTo>
                  <a:lnTo>
                    <a:pt x="84492" y="6510135"/>
                  </a:lnTo>
                  <a:lnTo>
                    <a:pt x="77463" y="6763720"/>
                  </a:lnTo>
                  <a:lnTo>
                    <a:pt x="80319" y="6781452"/>
                  </a:lnTo>
                  <a:lnTo>
                    <a:pt x="88722" y="6795493"/>
                  </a:lnTo>
                  <a:lnTo>
                    <a:pt x="100725" y="6804907"/>
                  </a:lnTo>
                  <a:lnTo>
                    <a:pt x="114383" y="6808756"/>
                  </a:lnTo>
                  <a:lnTo>
                    <a:pt x="212098" y="6813928"/>
                  </a:lnTo>
                  <a:lnTo>
                    <a:pt x="217092" y="6815269"/>
                  </a:lnTo>
                  <a:lnTo>
                    <a:pt x="257897" y="6831509"/>
                  </a:lnTo>
                  <a:lnTo>
                    <a:pt x="300963" y="6839828"/>
                  </a:lnTo>
                  <a:lnTo>
                    <a:pt x="345532" y="6843616"/>
                  </a:lnTo>
                  <a:lnTo>
                    <a:pt x="390845" y="6844384"/>
                  </a:lnTo>
                  <a:lnTo>
                    <a:pt x="484226" y="6842901"/>
                  </a:lnTo>
                  <a:lnTo>
                    <a:pt x="769599" y="6841875"/>
                  </a:lnTo>
                  <a:lnTo>
                    <a:pt x="1187559" y="6860477"/>
                  </a:lnTo>
                  <a:lnTo>
                    <a:pt x="1549620" y="6875039"/>
                  </a:lnTo>
                  <a:lnTo>
                    <a:pt x="1907696" y="6887962"/>
                  </a:lnTo>
                  <a:lnTo>
                    <a:pt x="2318250" y="6900982"/>
                  </a:lnTo>
                  <a:lnTo>
                    <a:pt x="2729373" y="6912128"/>
                  </a:lnTo>
                  <a:lnTo>
                    <a:pt x="3139531" y="6921356"/>
                  </a:lnTo>
                  <a:lnTo>
                    <a:pt x="3536930" y="6928506"/>
                  </a:lnTo>
                  <a:lnTo>
                    <a:pt x="3932687" y="6933827"/>
                  </a:lnTo>
                  <a:lnTo>
                    <a:pt x="4332124" y="6937444"/>
                  </a:lnTo>
                  <a:lnTo>
                    <a:pt x="4509255" y="6938583"/>
                  </a:lnTo>
                  <a:lnTo>
                    <a:pt x="4642095" y="6941388"/>
                  </a:lnTo>
                  <a:lnTo>
                    <a:pt x="4694242" y="6942095"/>
                  </a:lnTo>
                  <a:lnTo>
                    <a:pt x="4746454" y="6941884"/>
                  </a:lnTo>
                  <a:lnTo>
                    <a:pt x="4798412" y="6940290"/>
                  </a:lnTo>
                  <a:lnTo>
                    <a:pt x="4849799" y="6936846"/>
                  </a:lnTo>
                  <a:lnTo>
                    <a:pt x="4908364" y="6927674"/>
                  </a:lnTo>
                  <a:lnTo>
                    <a:pt x="4959537" y="6911231"/>
                  </a:lnTo>
                  <a:lnTo>
                    <a:pt x="5003445" y="6887432"/>
                  </a:lnTo>
                  <a:lnTo>
                    <a:pt x="5040213" y="6856191"/>
                  </a:lnTo>
                  <a:lnTo>
                    <a:pt x="5069966" y="6817422"/>
                  </a:lnTo>
                  <a:lnTo>
                    <a:pt x="5092829" y="6771040"/>
                  </a:lnTo>
                  <a:lnTo>
                    <a:pt x="5107022" y="6725467"/>
                  </a:lnTo>
                  <a:lnTo>
                    <a:pt x="5115978" y="6677731"/>
                  </a:lnTo>
                  <a:lnTo>
                    <a:pt x="5120748" y="6628380"/>
                  </a:lnTo>
                  <a:lnTo>
                    <a:pt x="5122383" y="6577962"/>
                  </a:lnTo>
                  <a:lnTo>
                    <a:pt x="5121934" y="6527024"/>
                  </a:lnTo>
                  <a:lnTo>
                    <a:pt x="5119099" y="6430392"/>
                  </a:lnTo>
                  <a:lnTo>
                    <a:pt x="5094535" y="5008266"/>
                  </a:lnTo>
                  <a:lnTo>
                    <a:pt x="5104858" y="4600550"/>
                  </a:lnTo>
                  <a:lnTo>
                    <a:pt x="5113159" y="4199420"/>
                  </a:lnTo>
                  <a:lnTo>
                    <a:pt x="5119637" y="3794356"/>
                  </a:lnTo>
                  <a:lnTo>
                    <a:pt x="5124231" y="3388351"/>
                  </a:lnTo>
                  <a:lnTo>
                    <a:pt x="5126936" y="2982065"/>
                  </a:lnTo>
                  <a:lnTo>
                    <a:pt x="5127746" y="2576155"/>
                  </a:lnTo>
                  <a:lnTo>
                    <a:pt x="5126658" y="2171281"/>
                  </a:lnTo>
                  <a:lnTo>
                    <a:pt x="5125760" y="2019854"/>
                  </a:lnTo>
                  <a:lnTo>
                    <a:pt x="5122537" y="1657588"/>
                  </a:lnTo>
                  <a:lnTo>
                    <a:pt x="5117786" y="1294442"/>
                  </a:lnTo>
                  <a:lnTo>
                    <a:pt x="5111535" y="932296"/>
                  </a:lnTo>
                  <a:lnTo>
                    <a:pt x="5102043" y="482728"/>
                  </a:lnTo>
                  <a:lnTo>
                    <a:pt x="5101162" y="430936"/>
                  </a:lnTo>
                  <a:lnTo>
                    <a:pt x="5098978" y="379095"/>
                  </a:lnTo>
                  <a:lnTo>
                    <a:pt x="5094198" y="328028"/>
                  </a:lnTo>
                  <a:lnTo>
                    <a:pt x="5085530" y="278557"/>
                  </a:lnTo>
                  <a:lnTo>
                    <a:pt x="5067919" y="223338"/>
                  </a:lnTo>
                  <a:lnTo>
                    <a:pt x="5042197" y="175541"/>
                  </a:lnTo>
                  <a:lnTo>
                    <a:pt x="5009077" y="136222"/>
                  </a:lnTo>
                  <a:lnTo>
                    <a:pt x="4969272" y="106436"/>
                  </a:lnTo>
                  <a:lnTo>
                    <a:pt x="4920187" y="84053"/>
                  </a:lnTo>
                  <a:lnTo>
                    <a:pt x="4868192" y="69438"/>
                  </a:lnTo>
                  <a:lnTo>
                    <a:pt x="4814563" y="60040"/>
                  </a:lnTo>
                  <a:lnTo>
                    <a:pt x="4760577" y="53307"/>
                  </a:lnTo>
                  <a:lnTo>
                    <a:pt x="4712038" y="47845"/>
                  </a:lnTo>
                  <a:lnTo>
                    <a:pt x="4663490" y="42720"/>
                  </a:lnTo>
                  <a:lnTo>
                    <a:pt x="4614927" y="37926"/>
                  </a:lnTo>
                  <a:lnTo>
                    <a:pt x="4566343" y="33455"/>
                  </a:lnTo>
                  <a:lnTo>
                    <a:pt x="4517733" y="29300"/>
                  </a:lnTo>
                  <a:lnTo>
                    <a:pt x="4469091" y="25454"/>
                  </a:lnTo>
                  <a:lnTo>
                    <a:pt x="4420409" y="21910"/>
                  </a:lnTo>
                  <a:lnTo>
                    <a:pt x="4371683" y="18660"/>
                  </a:lnTo>
                  <a:lnTo>
                    <a:pt x="4322907" y="15697"/>
                  </a:lnTo>
                  <a:lnTo>
                    <a:pt x="4274073" y="13014"/>
                  </a:lnTo>
                  <a:lnTo>
                    <a:pt x="4225177" y="10604"/>
                  </a:lnTo>
                  <a:lnTo>
                    <a:pt x="4176213" y="8459"/>
                  </a:lnTo>
                  <a:lnTo>
                    <a:pt x="4127174" y="6573"/>
                  </a:lnTo>
                  <a:lnTo>
                    <a:pt x="4078054" y="4938"/>
                  </a:lnTo>
                  <a:lnTo>
                    <a:pt x="4028847" y="3547"/>
                  </a:lnTo>
                  <a:lnTo>
                    <a:pt x="3979548" y="2393"/>
                  </a:lnTo>
                  <a:lnTo>
                    <a:pt x="3930150" y="1468"/>
                  </a:lnTo>
                  <a:lnTo>
                    <a:pt x="3880648" y="766"/>
                  </a:lnTo>
                  <a:lnTo>
                    <a:pt x="378130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053812" y="3405452"/>
              <a:ext cx="4915535" cy="6593205"/>
            </a:xfrm>
            <a:custGeom>
              <a:avLst/>
              <a:gdLst/>
              <a:ahLst/>
              <a:cxnLst/>
              <a:rect l="l" t="t" r="r" b="b"/>
              <a:pathLst>
                <a:path w="4915534" h="6593205">
                  <a:moveTo>
                    <a:pt x="4666790" y="0"/>
                  </a:moveTo>
                  <a:lnTo>
                    <a:pt x="35506" y="104586"/>
                  </a:lnTo>
                  <a:lnTo>
                    <a:pt x="2232" y="128285"/>
                  </a:lnTo>
                  <a:lnTo>
                    <a:pt x="0" y="142470"/>
                  </a:lnTo>
                  <a:lnTo>
                    <a:pt x="4384" y="246345"/>
                  </a:lnTo>
                  <a:lnTo>
                    <a:pt x="20746" y="662232"/>
                  </a:lnTo>
                  <a:lnTo>
                    <a:pt x="35156" y="1076806"/>
                  </a:lnTo>
                  <a:lnTo>
                    <a:pt x="46084" y="1436245"/>
                  </a:lnTo>
                  <a:lnTo>
                    <a:pt x="56713" y="1844534"/>
                  </a:lnTo>
                  <a:lnTo>
                    <a:pt x="65499" y="2254038"/>
                  </a:lnTo>
                  <a:lnTo>
                    <a:pt x="72433" y="2664194"/>
                  </a:lnTo>
                  <a:lnTo>
                    <a:pt x="77508" y="3074438"/>
                  </a:lnTo>
                  <a:lnTo>
                    <a:pt x="80714" y="3484206"/>
                  </a:lnTo>
                  <a:lnTo>
                    <a:pt x="82043" y="3892934"/>
                  </a:lnTo>
                  <a:lnTo>
                    <a:pt x="81486" y="4300314"/>
                  </a:lnTo>
                  <a:lnTo>
                    <a:pt x="79049" y="4709525"/>
                  </a:lnTo>
                  <a:lnTo>
                    <a:pt x="74742" y="5120152"/>
                  </a:lnTo>
                  <a:lnTo>
                    <a:pt x="68577" y="5531280"/>
                  </a:lnTo>
                  <a:lnTo>
                    <a:pt x="60563" y="5941990"/>
                  </a:lnTo>
                  <a:lnTo>
                    <a:pt x="67673" y="6176831"/>
                  </a:lnTo>
                  <a:lnTo>
                    <a:pt x="68606" y="6220368"/>
                  </a:lnTo>
                  <a:lnTo>
                    <a:pt x="69555" y="6313585"/>
                  </a:lnTo>
                  <a:lnTo>
                    <a:pt x="70754" y="6363320"/>
                  </a:lnTo>
                  <a:lnTo>
                    <a:pt x="73324" y="6413075"/>
                  </a:lnTo>
                  <a:lnTo>
                    <a:pt x="77945" y="6462445"/>
                  </a:lnTo>
                  <a:lnTo>
                    <a:pt x="91493" y="6517110"/>
                  </a:lnTo>
                  <a:lnTo>
                    <a:pt x="117472" y="6556422"/>
                  </a:lnTo>
                  <a:lnTo>
                    <a:pt x="339344" y="6577157"/>
                  </a:lnTo>
                  <a:lnTo>
                    <a:pt x="665843" y="6592976"/>
                  </a:lnTo>
                  <a:lnTo>
                    <a:pt x="4815340" y="6578117"/>
                  </a:lnTo>
                  <a:lnTo>
                    <a:pt x="4848196" y="6557046"/>
                  </a:lnTo>
                  <a:lnTo>
                    <a:pt x="4861066" y="6339004"/>
                  </a:lnTo>
                  <a:lnTo>
                    <a:pt x="4863347" y="6287911"/>
                  </a:lnTo>
                  <a:lnTo>
                    <a:pt x="4878512" y="5928814"/>
                  </a:lnTo>
                  <a:lnTo>
                    <a:pt x="4892244" y="5567927"/>
                  </a:lnTo>
                  <a:lnTo>
                    <a:pt x="4904501" y="5206290"/>
                  </a:lnTo>
                  <a:lnTo>
                    <a:pt x="4915243" y="4844945"/>
                  </a:lnTo>
                  <a:lnTo>
                    <a:pt x="4837423" y="329889"/>
                  </a:lnTo>
                  <a:lnTo>
                    <a:pt x="4836797" y="253855"/>
                  </a:lnTo>
                  <a:lnTo>
                    <a:pt x="4834329" y="187061"/>
                  </a:lnTo>
                  <a:lnTo>
                    <a:pt x="4824971" y="120131"/>
                  </a:lnTo>
                  <a:lnTo>
                    <a:pt x="4798730" y="55186"/>
                  </a:lnTo>
                  <a:lnTo>
                    <a:pt x="4739291" y="10942"/>
                  </a:lnTo>
                  <a:lnTo>
                    <a:pt x="4703121" y="2302"/>
                  </a:lnTo>
                  <a:lnTo>
                    <a:pt x="4666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91078" y="3473842"/>
              <a:ext cx="4823287" cy="648823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025396" y="3391934"/>
            <a:ext cx="963294" cy="276225"/>
            <a:chOff x="5025396" y="3391934"/>
            <a:chExt cx="963294" cy="276225"/>
          </a:xfrm>
        </p:grpSpPr>
        <p:sp>
          <p:nvSpPr>
            <p:cNvPr id="7" name="object 7"/>
            <p:cNvSpPr/>
            <p:nvPr/>
          </p:nvSpPr>
          <p:spPr>
            <a:xfrm>
              <a:off x="5025390" y="3391934"/>
              <a:ext cx="243840" cy="271780"/>
            </a:xfrm>
            <a:custGeom>
              <a:avLst/>
              <a:gdLst/>
              <a:ahLst/>
              <a:cxnLst/>
              <a:rect l="l" t="t" r="r" b="b"/>
              <a:pathLst>
                <a:path w="243839" h="271779">
                  <a:moveTo>
                    <a:pt x="152666" y="210261"/>
                  </a:moveTo>
                  <a:lnTo>
                    <a:pt x="69113" y="210261"/>
                  </a:lnTo>
                  <a:lnTo>
                    <a:pt x="69113" y="12141"/>
                  </a:lnTo>
                  <a:lnTo>
                    <a:pt x="0" y="12141"/>
                  </a:lnTo>
                  <a:lnTo>
                    <a:pt x="0" y="210261"/>
                  </a:lnTo>
                  <a:lnTo>
                    <a:pt x="0" y="271221"/>
                  </a:lnTo>
                  <a:lnTo>
                    <a:pt x="152666" y="271221"/>
                  </a:lnTo>
                  <a:lnTo>
                    <a:pt x="152666" y="210261"/>
                  </a:lnTo>
                  <a:close/>
                </a:path>
                <a:path w="243839" h="271779">
                  <a:moveTo>
                    <a:pt x="238671" y="109943"/>
                  </a:moveTo>
                  <a:lnTo>
                    <a:pt x="173329" y="109943"/>
                  </a:lnTo>
                  <a:lnTo>
                    <a:pt x="173329" y="270776"/>
                  </a:lnTo>
                  <a:lnTo>
                    <a:pt x="238671" y="270776"/>
                  </a:lnTo>
                  <a:lnTo>
                    <a:pt x="238671" y="109943"/>
                  </a:lnTo>
                  <a:close/>
                </a:path>
                <a:path w="243839" h="271779">
                  <a:moveTo>
                    <a:pt x="243700" y="27330"/>
                  </a:moveTo>
                  <a:lnTo>
                    <a:pt x="233489" y="10210"/>
                  </a:lnTo>
                  <a:lnTo>
                    <a:pt x="216369" y="0"/>
                  </a:lnTo>
                  <a:lnTo>
                    <a:pt x="195643" y="0"/>
                  </a:lnTo>
                  <a:lnTo>
                    <a:pt x="178358" y="10210"/>
                  </a:lnTo>
                  <a:lnTo>
                    <a:pt x="168148" y="27330"/>
                  </a:lnTo>
                  <a:lnTo>
                    <a:pt x="168148" y="48069"/>
                  </a:lnTo>
                  <a:lnTo>
                    <a:pt x="178358" y="65341"/>
                  </a:lnTo>
                  <a:lnTo>
                    <a:pt x="195643" y="75552"/>
                  </a:lnTo>
                  <a:lnTo>
                    <a:pt x="216369" y="75552"/>
                  </a:lnTo>
                  <a:lnTo>
                    <a:pt x="233489" y="65341"/>
                  </a:lnTo>
                  <a:lnTo>
                    <a:pt x="243700" y="48069"/>
                  </a:lnTo>
                  <a:lnTo>
                    <a:pt x="243700" y="27330"/>
                  </a:lnTo>
                  <a:close/>
                </a:path>
              </a:pathLst>
            </a:custGeom>
            <a:solidFill>
              <a:srgbClr val="0048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9671" y="3441566"/>
              <a:ext cx="483409" cy="22617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4775" y="3496852"/>
              <a:ext cx="183450" cy="16585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6104296" y="3398531"/>
            <a:ext cx="287020" cy="269240"/>
          </a:xfrm>
          <a:custGeom>
            <a:avLst/>
            <a:gdLst/>
            <a:ahLst/>
            <a:cxnLst/>
            <a:rect l="l" t="t" r="r" b="b"/>
            <a:pathLst>
              <a:path w="287020" h="269239">
                <a:moveTo>
                  <a:pt x="125178" y="0"/>
                </a:moveTo>
                <a:lnTo>
                  <a:pt x="82379" y="7853"/>
                </a:lnTo>
                <a:lnTo>
                  <a:pt x="51437" y="31098"/>
                </a:lnTo>
                <a:lnTo>
                  <a:pt x="40000" y="68008"/>
                </a:lnTo>
                <a:lnTo>
                  <a:pt x="39894" y="78374"/>
                </a:lnTo>
                <a:lnTo>
                  <a:pt x="44448" y="95965"/>
                </a:lnTo>
                <a:lnTo>
                  <a:pt x="63453" y="127220"/>
                </a:lnTo>
                <a:lnTo>
                  <a:pt x="53605" y="131175"/>
                </a:lnTo>
                <a:lnTo>
                  <a:pt x="15549" y="156984"/>
                </a:lnTo>
                <a:lnTo>
                  <a:pt x="0" y="198213"/>
                </a:lnTo>
                <a:lnTo>
                  <a:pt x="170" y="204618"/>
                </a:lnTo>
                <a:lnTo>
                  <a:pt x="20260" y="246117"/>
                </a:lnTo>
                <a:lnTo>
                  <a:pt x="58103" y="265790"/>
                </a:lnTo>
                <a:lnTo>
                  <a:pt x="89996" y="269206"/>
                </a:lnTo>
                <a:lnTo>
                  <a:pt x="97840" y="269087"/>
                </a:lnTo>
                <a:lnTo>
                  <a:pt x="136802" y="261588"/>
                </a:lnTo>
                <a:lnTo>
                  <a:pt x="176224" y="240620"/>
                </a:lnTo>
                <a:lnTo>
                  <a:pt x="263974" y="240620"/>
                </a:lnTo>
                <a:lnTo>
                  <a:pt x="228369" y="203867"/>
                </a:lnTo>
                <a:lnTo>
                  <a:pt x="229219" y="203239"/>
                </a:lnTo>
                <a:lnTo>
                  <a:pt x="93609" y="203239"/>
                </a:lnTo>
                <a:lnTo>
                  <a:pt x="84028" y="199470"/>
                </a:lnTo>
                <a:lnTo>
                  <a:pt x="78845" y="192245"/>
                </a:lnTo>
                <a:lnTo>
                  <a:pt x="78845" y="179366"/>
                </a:lnTo>
                <a:lnTo>
                  <a:pt x="90154" y="165701"/>
                </a:lnTo>
                <a:lnTo>
                  <a:pt x="98321" y="163973"/>
                </a:lnTo>
                <a:lnTo>
                  <a:pt x="260363" y="163973"/>
                </a:lnTo>
                <a:lnTo>
                  <a:pt x="256249" y="159889"/>
                </a:lnTo>
                <a:lnTo>
                  <a:pt x="185020" y="159889"/>
                </a:lnTo>
                <a:lnTo>
                  <a:pt x="159576" y="134445"/>
                </a:lnTo>
                <a:lnTo>
                  <a:pt x="167005" y="130168"/>
                </a:lnTo>
                <a:lnTo>
                  <a:pt x="176411" y="123863"/>
                </a:lnTo>
                <a:lnTo>
                  <a:pt x="186724" y="115193"/>
                </a:lnTo>
                <a:lnTo>
                  <a:pt x="196878" y="103818"/>
                </a:lnTo>
                <a:lnTo>
                  <a:pt x="200725" y="98444"/>
                </a:lnTo>
                <a:lnTo>
                  <a:pt x="201490" y="97064"/>
                </a:lnTo>
                <a:lnTo>
                  <a:pt x="125336" y="97064"/>
                </a:lnTo>
                <a:lnTo>
                  <a:pt x="120938" y="92509"/>
                </a:lnTo>
                <a:lnTo>
                  <a:pt x="114341" y="82772"/>
                </a:lnTo>
                <a:lnTo>
                  <a:pt x="110572" y="72405"/>
                </a:lnTo>
                <a:lnTo>
                  <a:pt x="110572" y="61568"/>
                </a:lnTo>
                <a:lnTo>
                  <a:pt x="114970" y="53087"/>
                </a:lnTo>
                <a:lnTo>
                  <a:pt x="123137" y="48375"/>
                </a:lnTo>
                <a:lnTo>
                  <a:pt x="206320" y="48375"/>
                </a:lnTo>
                <a:lnTo>
                  <a:pt x="204888" y="44919"/>
                </a:lnTo>
                <a:lnTo>
                  <a:pt x="173732" y="11030"/>
                </a:lnTo>
                <a:lnTo>
                  <a:pt x="139734" y="687"/>
                </a:lnTo>
                <a:lnTo>
                  <a:pt x="125178" y="0"/>
                </a:lnTo>
                <a:close/>
              </a:path>
              <a:path w="287020" h="269239">
                <a:moveTo>
                  <a:pt x="263974" y="240620"/>
                </a:moveTo>
                <a:lnTo>
                  <a:pt x="176224" y="240620"/>
                </a:lnTo>
                <a:lnTo>
                  <a:pt x="199470" y="264180"/>
                </a:lnTo>
                <a:lnTo>
                  <a:pt x="286797" y="264180"/>
                </a:lnTo>
                <a:lnTo>
                  <a:pt x="263974" y="240620"/>
                </a:lnTo>
                <a:close/>
              </a:path>
              <a:path w="287020" h="269239">
                <a:moveTo>
                  <a:pt x="260363" y="163973"/>
                </a:moveTo>
                <a:lnTo>
                  <a:pt x="98321" y="163973"/>
                </a:lnTo>
                <a:lnTo>
                  <a:pt x="130676" y="193816"/>
                </a:lnTo>
                <a:lnTo>
                  <a:pt x="123765" y="198213"/>
                </a:lnTo>
                <a:lnTo>
                  <a:pt x="107745" y="203239"/>
                </a:lnTo>
                <a:lnTo>
                  <a:pt x="229219" y="203239"/>
                </a:lnTo>
                <a:lnTo>
                  <a:pt x="259401" y="177228"/>
                </a:lnTo>
                <a:lnTo>
                  <a:pt x="266693" y="170256"/>
                </a:lnTo>
                <a:lnTo>
                  <a:pt x="260363" y="163973"/>
                </a:lnTo>
                <a:close/>
              </a:path>
              <a:path w="287020" h="269239">
                <a:moveTo>
                  <a:pt x="224286" y="128163"/>
                </a:moveTo>
                <a:lnTo>
                  <a:pt x="189455" y="156984"/>
                </a:lnTo>
                <a:lnTo>
                  <a:pt x="185020" y="159889"/>
                </a:lnTo>
                <a:lnTo>
                  <a:pt x="256249" y="159889"/>
                </a:lnTo>
                <a:lnTo>
                  <a:pt x="224286" y="128163"/>
                </a:lnTo>
                <a:close/>
              </a:path>
              <a:path w="287020" h="269239">
                <a:moveTo>
                  <a:pt x="206320" y="48375"/>
                </a:moveTo>
                <a:lnTo>
                  <a:pt x="134916" y="48375"/>
                </a:lnTo>
                <a:lnTo>
                  <a:pt x="144026" y="53558"/>
                </a:lnTo>
                <a:lnTo>
                  <a:pt x="149210" y="62353"/>
                </a:lnTo>
                <a:lnTo>
                  <a:pt x="149210" y="72405"/>
                </a:lnTo>
                <a:lnTo>
                  <a:pt x="144026" y="82143"/>
                </a:lnTo>
                <a:lnTo>
                  <a:pt x="133503" y="91881"/>
                </a:lnTo>
                <a:lnTo>
                  <a:pt x="125336" y="97064"/>
                </a:lnTo>
                <a:lnTo>
                  <a:pt x="201490" y="97064"/>
                </a:lnTo>
                <a:lnTo>
                  <a:pt x="204977" y="90782"/>
                </a:lnTo>
                <a:lnTo>
                  <a:pt x="208419" y="80686"/>
                </a:lnTo>
                <a:lnTo>
                  <a:pt x="209836" y="68008"/>
                </a:lnTo>
                <a:lnTo>
                  <a:pt x="209836" y="56856"/>
                </a:lnTo>
                <a:lnTo>
                  <a:pt x="206320" y="48375"/>
                </a:lnTo>
                <a:close/>
              </a:path>
            </a:pathLst>
          </a:custGeom>
          <a:solidFill>
            <a:srgbClr val="00483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506378" y="3404076"/>
            <a:ext cx="950594" cy="264160"/>
            <a:chOff x="6506378" y="3404076"/>
            <a:chExt cx="950594" cy="26416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6378" y="3404076"/>
              <a:ext cx="341266" cy="2636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8566" y="3496852"/>
              <a:ext cx="193816" cy="1708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4349" y="3496852"/>
              <a:ext cx="352449" cy="16585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013962" y="3898516"/>
            <a:ext cx="498475" cy="197485"/>
            <a:chOff x="5013962" y="3898516"/>
            <a:chExt cx="498475" cy="19748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3962" y="3898516"/>
              <a:ext cx="191659" cy="1971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9735" y="3970387"/>
              <a:ext cx="100667" cy="12163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88872" y="3970387"/>
              <a:ext cx="123241" cy="12531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601724" y="3890453"/>
            <a:ext cx="227965" cy="205740"/>
            <a:chOff x="5601724" y="3890453"/>
            <a:chExt cx="227965" cy="20574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01724" y="3970388"/>
              <a:ext cx="130613" cy="1253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62400" y="3890453"/>
              <a:ext cx="66689" cy="201564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905799" y="3901971"/>
            <a:ext cx="100321" cy="19373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51386" y="3970387"/>
            <a:ext cx="124394" cy="125315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6225192" y="3970387"/>
            <a:ext cx="262890" cy="125730"/>
            <a:chOff x="6225192" y="3970387"/>
            <a:chExt cx="262890" cy="125730"/>
          </a:xfrm>
        </p:grpSpPr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5192" y="3970387"/>
              <a:ext cx="100667" cy="1216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64329" y="3970387"/>
              <a:ext cx="123241" cy="12531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6580982" y="3893793"/>
            <a:ext cx="829310" cy="201930"/>
            <a:chOff x="6580982" y="3893793"/>
            <a:chExt cx="829310" cy="201930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0982" y="3898516"/>
              <a:ext cx="180601" cy="19718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95102" y="3970387"/>
              <a:ext cx="130613" cy="12531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57275" y="3970387"/>
              <a:ext cx="130613" cy="12531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120023" y="3893793"/>
              <a:ext cx="124394" cy="20191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85422" y="3970387"/>
              <a:ext cx="124394" cy="125315"/>
            </a:xfrm>
            <a:prstGeom prst="rect">
              <a:avLst/>
            </a:prstGeom>
          </p:spPr>
        </p:pic>
      </p:grpSp>
      <p:sp>
        <p:nvSpPr>
          <p:cNvPr id="33" name="object 33"/>
          <p:cNvSpPr/>
          <p:nvPr/>
        </p:nvSpPr>
        <p:spPr>
          <a:xfrm>
            <a:off x="7459228" y="389390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25571" y="389390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7592376" y="3898516"/>
            <a:ext cx="133985" cy="197485"/>
            <a:chOff x="7592376" y="3898516"/>
            <a:chExt cx="133985" cy="197485"/>
          </a:xfrm>
        </p:grpSpPr>
        <p:sp>
          <p:nvSpPr>
            <p:cNvPr id="36" name="object 36"/>
            <p:cNvSpPr/>
            <p:nvPr/>
          </p:nvSpPr>
          <p:spPr>
            <a:xfrm>
              <a:off x="7592376" y="3898516"/>
              <a:ext cx="23495" cy="45720"/>
            </a:xfrm>
            <a:custGeom>
              <a:avLst/>
              <a:gdLst/>
              <a:ahLst/>
              <a:cxnLst/>
              <a:rect l="l" t="t" r="r" b="b"/>
              <a:pathLst>
                <a:path w="23495" h="45720">
                  <a:moveTo>
                    <a:pt x="16470" y="0"/>
                  </a:moveTo>
                  <a:lnTo>
                    <a:pt x="6219" y="0"/>
                  </a:lnTo>
                  <a:lnTo>
                    <a:pt x="0" y="5988"/>
                  </a:lnTo>
                  <a:lnTo>
                    <a:pt x="0" y="14973"/>
                  </a:lnTo>
                  <a:lnTo>
                    <a:pt x="5298" y="20847"/>
                  </a:lnTo>
                  <a:lnTo>
                    <a:pt x="9214" y="21538"/>
                  </a:lnTo>
                  <a:lnTo>
                    <a:pt x="8984" y="25339"/>
                  </a:lnTo>
                  <a:lnTo>
                    <a:pt x="6795" y="33056"/>
                  </a:lnTo>
                  <a:lnTo>
                    <a:pt x="3570" y="39621"/>
                  </a:lnTo>
                  <a:lnTo>
                    <a:pt x="1612" y="42040"/>
                  </a:lnTo>
                  <a:lnTo>
                    <a:pt x="5643" y="45380"/>
                  </a:lnTo>
                  <a:lnTo>
                    <a:pt x="13015" y="39621"/>
                  </a:lnTo>
                  <a:lnTo>
                    <a:pt x="23036" y="21307"/>
                  </a:lnTo>
                  <a:lnTo>
                    <a:pt x="23036" y="6795"/>
                  </a:lnTo>
                  <a:lnTo>
                    <a:pt x="1647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39576" y="3970503"/>
              <a:ext cx="86730" cy="125200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7814880" y="3929960"/>
            <a:ext cx="382905" cy="222250"/>
            <a:chOff x="7814880" y="3929960"/>
            <a:chExt cx="382905" cy="222250"/>
          </a:xfrm>
        </p:grpSpPr>
        <p:sp>
          <p:nvSpPr>
            <p:cNvPr id="39" name="object 39"/>
            <p:cNvSpPr/>
            <p:nvPr/>
          </p:nvSpPr>
          <p:spPr>
            <a:xfrm>
              <a:off x="7814880" y="392996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02301" y="3970387"/>
              <a:ext cx="130613" cy="12531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073090" y="3970387"/>
              <a:ext cx="124386" cy="181523"/>
            </a:xfrm>
            <a:prstGeom prst="rect">
              <a:avLst/>
            </a:prstGeom>
          </p:spPr>
        </p:pic>
      </p:grpSp>
      <p:pic>
        <p:nvPicPr>
          <p:cNvPr id="42" name="object 4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288706" y="3893909"/>
            <a:ext cx="1586716" cy="201794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9924834" y="389390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10037826" y="3893909"/>
            <a:ext cx="273050" cy="201930"/>
            <a:chOff x="10037826" y="3893909"/>
            <a:chExt cx="273050" cy="201930"/>
          </a:xfrm>
        </p:grpSpPr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037826" y="3970503"/>
              <a:ext cx="86730" cy="1252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64408" y="3893909"/>
              <a:ext cx="88688" cy="19810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0288687" y="392846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10357680" y="3893909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10424024" y="3893909"/>
            <a:ext cx="141605" cy="201930"/>
            <a:chOff x="10424024" y="3893909"/>
            <a:chExt cx="141605" cy="201930"/>
          </a:xfrm>
        </p:grpSpPr>
        <p:sp>
          <p:nvSpPr>
            <p:cNvPr id="50" name="object 50"/>
            <p:cNvSpPr/>
            <p:nvPr/>
          </p:nvSpPr>
          <p:spPr>
            <a:xfrm>
              <a:off x="10424024" y="389390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78481" y="3970503"/>
              <a:ext cx="86730" cy="125200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0645492" y="3893793"/>
            <a:ext cx="343535" cy="198755"/>
            <a:chOff x="10645492" y="3893793"/>
            <a:chExt cx="343535" cy="198755"/>
          </a:xfrm>
        </p:grpSpPr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645492" y="3974074"/>
              <a:ext cx="210548" cy="11794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888175" y="3893793"/>
              <a:ext cx="100667" cy="198224"/>
            </a:xfrm>
            <a:prstGeom prst="rect">
              <a:avLst/>
            </a:prstGeom>
          </p:spPr>
        </p:pic>
      </p:grpSp>
      <p:sp>
        <p:nvSpPr>
          <p:cNvPr id="55" name="object 55"/>
          <p:cNvSpPr/>
          <p:nvPr/>
        </p:nvSpPr>
        <p:spPr>
          <a:xfrm>
            <a:off x="11033646" y="3928462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90" y="19004"/>
                </a:lnTo>
                <a:lnTo>
                  <a:pt x="22000" y="13936"/>
                </a:lnTo>
                <a:lnTo>
                  <a:pt x="22000" y="7832"/>
                </a:lnTo>
                <a:lnTo>
                  <a:pt x="18890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11102639" y="3893909"/>
            <a:ext cx="180975" cy="201930"/>
            <a:chOff x="11102639" y="3893909"/>
            <a:chExt cx="180975" cy="201930"/>
          </a:xfrm>
        </p:grpSpPr>
        <p:sp>
          <p:nvSpPr>
            <p:cNvPr id="57" name="object 57"/>
            <p:cNvSpPr/>
            <p:nvPr/>
          </p:nvSpPr>
          <p:spPr>
            <a:xfrm>
              <a:off x="11102639" y="389390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7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7" y="198108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59999" y="3970388"/>
              <a:ext cx="123242" cy="125315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1369281" y="3893793"/>
            <a:ext cx="681355" cy="258445"/>
            <a:chOff x="11369281" y="3893793"/>
            <a:chExt cx="681355" cy="258445"/>
          </a:xfrm>
        </p:grpSpPr>
        <p:pic>
          <p:nvPicPr>
            <p:cNvPr id="60" name="object 6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369281" y="3970503"/>
              <a:ext cx="86729" cy="125200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1483424" y="392996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577640" y="3974074"/>
              <a:ext cx="99745" cy="12162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716317" y="3893793"/>
              <a:ext cx="124394" cy="20191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871349" y="3974074"/>
              <a:ext cx="127042" cy="17783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2028108" y="3928462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2097101" y="3970387"/>
            <a:ext cx="264160" cy="185420"/>
            <a:chOff x="12097101" y="3970387"/>
            <a:chExt cx="264160" cy="185420"/>
          </a:xfrm>
        </p:grpSpPr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97101" y="3970387"/>
              <a:ext cx="100667" cy="12163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236584" y="3970387"/>
              <a:ext cx="124624" cy="184978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5001983" y="4263531"/>
            <a:ext cx="262255" cy="163830"/>
            <a:chOff x="5001983" y="4263531"/>
            <a:chExt cx="262255" cy="163830"/>
          </a:xfrm>
        </p:grpSpPr>
        <p:pic>
          <p:nvPicPr>
            <p:cNvPr id="70" name="object 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01983" y="4309142"/>
              <a:ext cx="210548" cy="11794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242018" y="426353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311011" y="4228861"/>
            <a:ext cx="182880" cy="201930"/>
            <a:chOff x="5311011" y="4228861"/>
            <a:chExt cx="182880" cy="201930"/>
          </a:xfrm>
        </p:grpSpPr>
        <p:sp>
          <p:nvSpPr>
            <p:cNvPr id="73" name="object 73"/>
            <p:cNvSpPr/>
            <p:nvPr/>
          </p:nvSpPr>
          <p:spPr>
            <a:xfrm>
              <a:off x="5311011" y="4228977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68946" y="4228861"/>
              <a:ext cx="124394" cy="201910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5592855" y="4228861"/>
            <a:ext cx="241300" cy="201930"/>
            <a:chOff x="5592855" y="4228861"/>
            <a:chExt cx="241300" cy="201930"/>
          </a:xfrm>
        </p:grpSpPr>
        <p:pic>
          <p:nvPicPr>
            <p:cNvPr id="76" name="object 7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92855" y="4305456"/>
              <a:ext cx="104122" cy="125315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733490" y="4228861"/>
              <a:ext cx="100667" cy="198224"/>
            </a:xfrm>
            <a:prstGeom prst="rect">
              <a:avLst/>
            </a:prstGeom>
          </p:spPr>
        </p:pic>
      </p:grpSp>
      <p:sp>
        <p:nvSpPr>
          <p:cNvPr id="78" name="object 78"/>
          <p:cNvSpPr/>
          <p:nvPr/>
        </p:nvSpPr>
        <p:spPr>
          <a:xfrm>
            <a:off x="5878962" y="4263531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947955" y="4305456"/>
            <a:ext cx="181408" cy="121630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6176932" y="4305456"/>
            <a:ext cx="281940" cy="181610"/>
            <a:chOff x="6176932" y="4305456"/>
            <a:chExt cx="281940" cy="181610"/>
          </a:xfrm>
        </p:grpSpPr>
        <p:pic>
          <p:nvPicPr>
            <p:cNvPr id="81" name="object 8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176932" y="4305456"/>
              <a:ext cx="124386" cy="18152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333922" y="4305456"/>
              <a:ext cx="124394" cy="125315"/>
            </a:xfrm>
            <a:prstGeom prst="rect">
              <a:avLst/>
            </a:prstGeom>
          </p:spPr>
        </p:pic>
      </p:grpSp>
      <p:grpSp>
        <p:nvGrpSpPr>
          <p:cNvPr id="83" name="object 83"/>
          <p:cNvGrpSpPr/>
          <p:nvPr/>
        </p:nvGrpSpPr>
        <p:grpSpPr>
          <a:xfrm>
            <a:off x="6507729" y="4305456"/>
            <a:ext cx="668020" cy="125730"/>
            <a:chOff x="6507729" y="4305456"/>
            <a:chExt cx="668020" cy="125730"/>
          </a:xfrm>
        </p:grpSpPr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07729" y="4305456"/>
              <a:ext cx="100666" cy="12163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640301" y="4309142"/>
              <a:ext cx="117943" cy="11794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84851" y="4305456"/>
              <a:ext cx="123241" cy="12531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38500" y="4305456"/>
              <a:ext cx="123242" cy="12531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088787" y="4305571"/>
              <a:ext cx="86729" cy="125200"/>
            </a:xfrm>
            <a:prstGeom prst="rect">
              <a:avLst/>
            </a:prstGeom>
          </p:spPr>
        </p:pic>
      </p:grpSp>
      <p:grpSp>
        <p:nvGrpSpPr>
          <p:cNvPr id="89" name="object 89"/>
          <p:cNvGrpSpPr/>
          <p:nvPr/>
        </p:nvGrpSpPr>
        <p:grpSpPr>
          <a:xfrm>
            <a:off x="7255912" y="4305456"/>
            <a:ext cx="480059" cy="125730"/>
            <a:chOff x="7255912" y="4305456"/>
            <a:chExt cx="480059" cy="125730"/>
          </a:xfrm>
        </p:grpSpPr>
        <p:pic>
          <p:nvPicPr>
            <p:cNvPr id="90" name="object 9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55912" y="4309142"/>
              <a:ext cx="210548" cy="11794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88575" y="4305456"/>
              <a:ext cx="124394" cy="125315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649021" y="4305571"/>
              <a:ext cx="86730" cy="125200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7834807" y="4228861"/>
            <a:ext cx="374015" cy="201930"/>
            <a:chOff x="7834807" y="4228861"/>
            <a:chExt cx="374015" cy="201930"/>
          </a:xfrm>
        </p:grpSpPr>
        <p:pic>
          <p:nvPicPr>
            <p:cNvPr id="94" name="object 9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34807" y="4228861"/>
              <a:ext cx="100666" cy="198224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73943" y="4305456"/>
              <a:ext cx="123242" cy="12531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136347" y="4305456"/>
              <a:ext cx="71872" cy="121630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8298289" y="4228977"/>
            <a:ext cx="529590" cy="201930"/>
            <a:chOff x="8298289" y="4228977"/>
            <a:chExt cx="529590" cy="201930"/>
          </a:xfrm>
        </p:grpSpPr>
        <p:pic>
          <p:nvPicPr>
            <p:cNvPr id="98" name="object 9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98289" y="4228977"/>
              <a:ext cx="88688" cy="19810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410589" y="4305456"/>
              <a:ext cx="123242" cy="125315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64239" y="4305456"/>
              <a:ext cx="123242" cy="12531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726620" y="4305456"/>
              <a:ext cx="100667" cy="121630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25535" y="4305456"/>
            <a:ext cx="124394" cy="125315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9099342" y="4228977"/>
            <a:ext cx="184785" cy="201930"/>
            <a:chOff x="9099342" y="4228977"/>
            <a:chExt cx="184785" cy="201930"/>
          </a:xfrm>
        </p:grpSpPr>
        <p:pic>
          <p:nvPicPr>
            <p:cNvPr id="104" name="object 10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099342" y="4228977"/>
              <a:ext cx="124386" cy="201794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9262090" y="426353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9331083" y="4228977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5" y="0"/>
                </a:moveTo>
                <a:lnTo>
                  <a:pt x="0" y="0"/>
                </a:lnTo>
                <a:lnTo>
                  <a:pt x="0" y="198108"/>
                </a:lnTo>
                <a:lnTo>
                  <a:pt x="16815" y="198108"/>
                </a:lnTo>
                <a:lnTo>
                  <a:pt x="16815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9394777" y="4263531"/>
            <a:ext cx="264795" cy="223520"/>
            <a:chOff x="9394777" y="4263531"/>
            <a:chExt cx="264795" cy="223520"/>
          </a:xfrm>
        </p:grpSpPr>
        <p:sp>
          <p:nvSpPr>
            <p:cNvPr id="108" name="object 108"/>
            <p:cNvSpPr/>
            <p:nvPr/>
          </p:nvSpPr>
          <p:spPr>
            <a:xfrm>
              <a:off x="9394774" y="4263535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39">
                  <a:moveTo>
                    <a:pt x="19342" y="45618"/>
                  </a:moveTo>
                  <a:lnTo>
                    <a:pt x="2527" y="45618"/>
                  </a:lnTo>
                  <a:lnTo>
                    <a:pt x="2527" y="163550"/>
                  </a:lnTo>
                  <a:lnTo>
                    <a:pt x="19342" y="163550"/>
                  </a:lnTo>
                  <a:lnTo>
                    <a:pt x="19342" y="45618"/>
                  </a:lnTo>
                  <a:close/>
                </a:path>
                <a:path w="118745" h="167639">
                  <a:moveTo>
                    <a:pt x="21996" y="7835"/>
                  </a:moveTo>
                  <a:lnTo>
                    <a:pt x="18884" y="2997"/>
                  </a:lnTo>
                  <a:lnTo>
                    <a:pt x="14046" y="0"/>
                  </a:lnTo>
                  <a:lnTo>
                    <a:pt x="7950" y="0"/>
                  </a:lnTo>
                  <a:lnTo>
                    <a:pt x="2997" y="2997"/>
                  </a:lnTo>
                  <a:lnTo>
                    <a:pt x="63" y="7835"/>
                  </a:lnTo>
                  <a:lnTo>
                    <a:pt x="0" y="13931"/>
                  </a:lnTo>
                  <a:lnTo>
                    <a:pt x="2997" y="19011"/>
                  </a:lnTo>
                  <a:lnTo>
                    <a:pt x="7950" y="21996"/>
                  </a:lnTo>
                  <a:lnTo>
                    <a:pt x="14046" y="21996"/>
                  </a:lnTo>
                  <a:lnTo>
                    <a:pt x="18884" y="19011"/>
                  </a:lnTo>
                  <a:lnTo>
                    <a:pt x="21996" y="13931"/>
                  </a:lnTo>
                  <a:lnTo>
                    <a:pt x="21996" y="7835"/>
                  </a:lnTo>
                  <a:close/>
                </a:path>
                <a:path w="118745" h="167639">
                  <a:moveTo>
                    <a:pt x="118173" y="161950"/>
                  </a:moveTo>
                  <a:lnTo>
                    <a:pt x="113906" y="148577"/>
                  </a:lnTo>
                  <a:lnTo>
                    <a:pt x="108724" y="152387"/>
                  </a:lnTo>
                  <a:lnTo>
                    <a:pt x="94907" y="152387"/>
                  </a:lnTo>
                  <a:lnTo>
                    <a:pt x="87299" y="142024"/>
                  </a:lnTo>
                  <a:lnTo>
                    <a:pt x="87299" y="58280"/>
                  </a:lnTo>
                  <a:lnTo>
                    <a:pt x="116674" y="58280"/>
                  </a:lnTo>
                  <a:lnTo>
                    <a:pt x="116674" y="45618"/>
                  </a:lnTo>
                  <a:lnTo>
                    <a:pt x="87299" y="45618"/>
                  </a:lnTo>
                  <a:lnTo>
                    <a:pt x="87299" y="1498"/>
                  </a:lnTo>
                  <a:lnTo>
                    <a:pt x="70485" y="1498"/>
                  </a:lnTo>
                  <a:lnTo>
                    <a:pt x="70485" y="45618"/>
                  </a:lnTo>
                  <a:lnTo>
                    <a:pt x="58508" y="45618"/>
                  </a:lnTo>
                  <a:lnTo>
                    <a:pt x="58508" y="58280"/>
                  </a:lnTo>
                  <a:lnTo>
                    <a:pt x="70485" y="58280"/>
                  </a:lnTo>
                  <a:lnTo>
                    <a:pt x="70485" y="133146"/>
                  </a:lnTo>
                  <a:lnTo>
                    <a:pt x="70599" y="138112"/>
                  </a:lnTo>
                  <a:lnTo>
                    <a:pt x="71399" y="144411"/>
                  </a:lnTo>
                  <a:lnTo>
                    <a:pt x="73571" y="151384"/>
                  </a:lnTo>
                  <a:lnTo>
                    <a:pt x="77800" y="158318"/>
                  </a:lnTo>
                  <a:lnTo>
                    <a:pt x="85115" y="167246"/>
                  </a:lnTo>
                  <a:lnTo>
                    <a:pt x="98361" y="167246"/>
                  </a:lnTo>
                  <a:lnTo>
                    <a:pt x="103657" y="167246"/>
                  </a:lnTo>
                  <a:lnTo>
                    <a:pt x="114261" y="164363"/>
                  </a:lnTo>
                  <a:lnTo>
                    <a:pt x="118173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9532187" y="4309142"/>
              <a:ext cx="127043" cy="177836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9740317" y="4265028"/>
            <a:ext cx="218440" cy="166370"/>
            <a:chOff x="9740317" y="4265028"/>
            <a:chExt cx="218440" cy="166370"/>
          </a:xfrm>
        </p:grpSpPr>
        <p:sp>
          <p:nvSpPr>
            <p:cNvPr id="111" name="object 111"/>
            <p:cNvSpPr/>
            <p:nvPr/>
          </p:nvSpPr>
          <p:spPr>
            <a:xfrm>
              <a:off x="9740317" y="426502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827738" y="4305456"/>
              <a:ext cx="130613" cy="125315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10045543" y="4263531"/>
            <a:ext cx="242570" cy="167640"/>
            <a:chOff x="10045543" y="4263531"/>
            <a:chExt cx="242570" cy="167640"/>
          </a:xfrm>
        </p:grpSpPr>
        <p:pic>
          <p:nvPicPr>
            <p:cNvPr id="114" name="object 11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0045543" y="4305571"/>
              <a:ext cx="86730" cy="125200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10169474" y="4263535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39">
                  <a:moveTo>
                    <a:pt x="19342" y="45618"/>
                  </a:moveTo>
                  <a:lnTo>
                    <a:pt x="2527" y="45618"/>
                  </a:lnTo>
                  <a:lnTo>
                    <a:pt x="2527" y="163550"/>
                  </a:lnTo>
                  <a:lnTo>
                    <a:pt x="19342" y="163550"/>
                  </a:lnTo>
                  <a:lnTo>
                    <a:pt x="19342" y="45618"/>
                  </a:lnTo>
                  <a:close/>
                </a:path>
                <a:path w="118745" h="167639">
                  <a:moveTo>
                    <a:pt x="21996" y="7835"/>
                  </a:moveTo>
                  <a:lnTo>
                    <a:pt x="18884" y="2997"/>
                  </a:lnTo>
                  <a:lnTo>
                    <a:pt x="14046" y="0"/>
                  </a:lnTo>
                  <a:lnTo>
                    <a:pt x="7937" y="0"/>
                  </a:lnTo>
                  <a:lnTo>
                    <a:pt x="2997" y="2997"/>
                  </a:lnTo>
                  <a:lnTo>
                    <a:pt x="63" y="7835"/>
                  </a:lnTo>
                  <a:lnTo>
                    <a:pt x="0" y="13931"/>
                  </a:lnTo>
                  <a:lnTo>
                    <a:pt x="2997" y="19011"/>
                  </a:lnTo>
                  <a:lnTo>
                    <a:pt x="7937" y="21996"/>
                  </a:lnTo>
                  <a:lnTo>
                    <a:pt x="14046" y="21996"/>
                  </a:lnTo>
                  <a:lnTo>
                    <a:pt x="18884" y="19011"/>
                  </a:lnTo>
                  <a:lnTo>
                    <a:pt x="21996" y="13931"/>
                  </a:lnTo>
                  <a:lnTo>
                    <a:pt x="21996" y="7835"/>
                  </a:lnTo>
                  <a:close/>
                </a:path>
                <a:path w="118745" h="167639">
                  <a:moveTo>
                    <a:pt x="118173" y="161950"/>
                  </a:moveTo>
                  <a:lnTo>
                    <a:pt x="113906" y="148577"/>
                  </a:lnTo>
                  <a:lnTo>
                    <a:pt x="108724" y="152387"/>
                  </a:lnTo>
                  <a:lnTo>
                    <a:pt x="94907" y="152387"/>
                  </a:lnTo>
                  <a:lnTo>
                    <a:pt x="87299" y="142024"/>
                  </a:lnTo>
                  <a:lnTo>
                    <a:pt x="87299" y="58280"/>
                  </a:lnTo>
                  <a:lnTo>
                    <a:pt x="116674" y="58280"/>
                  </a:lnTo>
                  <a:lnTo>
                    <a:pt x="116674" y="45618"/>
                  </a:lnTo>
                  <a:lnTo>
                    <a:pt x="87299" y="45618"/>
                  </a:lnTo>
                  <a:lnTo>
                    <a:pt x="87299" y="1498"/>
                  </a:lnTo>
                  <a:lnTo>
                    <a:pt x="70485" y="1498"/>
                  </a:lnTo>
                  <a:lnTo>
                    <a:pt x="70485" y="45618"/>
                  </a:lnTo>
                  <a:lnTo>
                    <a:pt x="58508" y="45618"/>
                  </a:lnTo>
                  <a:lnTo>
                    <a:pt x="58508" y="58280"/>
                  </a:lnTo>
                  <a:lnTo>
                    <a:pt x="70485" y="58280"/>
                  </a:lnTo>
                  <a:lnTo>
                    <a:pt x="70485" y="133146"/>
                  </a:lnTo>
                  <a:lnTo>
                    <a:pt x="70599" y="138112"/>
                  </a:lnTo>
                  <a:lnTo>
                    <a:pt x="71399" y="144411"/>
                  </a:lnTo>
                  <a:lnTo>
                    <a:pt x="73571" y="151384"/>
                  </a:lnTo>
                  <a:lnTo>
                    <a:pt x="77800" y="158318"/>
                  </a:lnTo>
                  <a:lnTo>
                    <a:pt x="85115" y="167246"/>
                  </a:lnTo>
                  <a:lnTo>
                    <a:pt x="98361" y="167246"/>
                  </a:lnTo>
                  <a:lnTo>
                    <a:pt x="103657" y="167246"/>
                  </a:lnTo>
                  <a:lnTo>
                    <a:pt x="114249" y="164363"/>
                  </a:lnTo>
                  <a:lnTo>
                    <a:pt x="118173" y="16195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6" name="object 11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0375971" y="4305456"/>
            <a:ext cx="124394" cy="181523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547588" y="4309142"/>
            <a:ext cx="99745" cy="121629"/>
          </a:xfrm>
          <a:prstGeom prst="rect">
            <a:avLst/>
          </a:prstGeom>
        </p:spPr>
      </p:pic>
      <p:grpSp>
        <p:nvGrpSpPr>
          <p:cNvPr id="118" name="object 118"/>
          <p:cNvGrpSpPr/>
          <p:nvPr/>
        </p:nvGrpSpPr>
        <p:grpSpPr>
          <a:xfrm>
            <a:off x="10692024" y="4228977"/>
            <a:ext cx="482600" cy="258445"/>
            <a:chOff x="10692024" y="4228977"/>
            <a:chExt cx="482600" cy="258445"/>
          </a:xfrm>
        </p:grpSpPr>
        <p:sp>
          <p:nvSpPr>
            <p:cNvPr id="119" name="object 119"/>
            <p:cNvSpPr/>
            <p:nvPr/>
          </p:nvSpPr>
          <p:spPr>
            <a:xfrm>
              <a:off x="10692024" y="426353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52032" y="4305456"/>
              <a:ext cx="123242" cy="12531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0903141" y="4228979"/>
              <a:ext cx="113664" cy="201930"/>
            </a:xfrm>
            <a:custGeom>
              <a:avLst/>
              <a:gdLst/>
              <a:ahLst/>
              <a:cxnLst/>
              <a:rect l="l" t="t" r="r" b="b"/>
              <a:pathLst>
                <a:path w="113665" h="201929">
                  <a:moveTo>
                    <a:pt x="59664" y="196507"/>
                  </a:moveTo>
                  <a:lnTo>
                    <a:pt x="55397" y="183134"/>
                  </a:lnTo>
                  <a:lnTo>
                    <a:pt x="50215" y="186944"/>
                  </a:lnTo>
                  <a:lnTo>
                    <a:pt x="36398" y="186944"/>
                  </a:lnTo>
                  <a:lnTo>
                    <a:pt x="28790" y="176580"/>
                  </a:lnTo>
                  <a:lnTo>
                    <a:pt x="28790" y="92837"/>
                  </a:lnTo>
                  <a:lnTo>
                    <a:pt x="58166" y="92837"/>
                  </a:lnTo>
                  <a:lnTo>
                    <a:pt x="58166" y="80175"/>
                  </a:lnTo>
                  <a:lnTo>
                    <a:pt x="28790" y="80175"/>
                  </a:lnTo>
                  <a:lnTo>
                    <a:pt x="28790" y="36055"/>
                  </a:lnTo>
                  <a:lnTo>
                    <a:pt x="11976" y="36055"/>
                  </a:lnTo>
                  <a:lnTo>
                    <a:pt x="11976" y="80175"/>
                  </a:lnTo>
                  <a:lnTo>
                    <a:pt x="0" y="80175"/>
                  </a:lnTo>
                  <a:lnTo>
                    <a:pt x="0" y="92837"/>
                  </a:lnTo>
                  <a:lnTo>
                    <a:pt x="11976" y="92837"/>
                  </a:lnTo>
                  <a:lnTo>
                    <a:pt x="11976" y="167703"/>
                  </a:lnTo>
                  <a:lnTo>
                    <a:pt x="12090" y="172669"/>
                  </a:lnTo>
                  <a:lnTo>
                    <a:pt x="12890" y="178968"/>
                  </a:lnTo>
                  <a:lnTo>
                    <a:pt x="15062" y="185940"/>
                  </a:lnTo>
                  <a:lnTo>
                    <a:pt x="19291" y="192874"/>
                  </a:lnTo>
                  <a:lnTo>
                    <a:pt x="26606" y="201803"/>
                  </a:lnTo>
                  <a:lnTo>
                    <a:pt x="39852" y="201803"/>
                  </a:lnTo>
                  <a:lnTo>
                    <a:pt x="45148" y="201803"/>
                  </a:lnTo>
                  <a:lnTo>
                    <a:pt x="55753" y="198920"/>
                  </a:lnTo>
                  <a:lnTo>
                    <a:pt x="59664" y="196507"/>
                  </a:lnTo>
                  <a:close/>
                </a:path>
                <a:path w="113665" h="201929">
                  <a:moveTo>
                    <a:pt x="113220" y="0"/>
                  </a:moveTo>
                  <a:lnTo>
                    <a:pt x="96405" y="0"/>
                  </a:lnTo>
                  <a:lnTo>
                    <a:pt x="96405" y="198107"/>
                  </a:lnTo>
                  <a:lnTo>
                    <a:pt x="113220" y="198107"/>
                  </a:lnTo>
                  <a:lnTo>
                    <a:pt x="113220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1047122" y="4309142"/>
              <a:ext cx="127043" cy="177836"/>
            </a:xfrm>
            <a:prstGeom prst="rect">
              <a:avLst/>
            </a:prstGeom>
          </p:spPr>
        </p:pic>
      </p:grpSp>
      <p:pic>
        <p:nvPicPr>
          <p:cNvPr id="123" name="object 12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431132" y="4305456"/>
            <a:ext cx="100667" cy="121630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257326" y="4305456"/>
            <a:ext cx="124394" cy="125315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1570845" y="4228861"/>
            <a:ext cx="124394" cy="201910"/>
          </a:xfrm>
          <a:prstGeom prst="rect">
            <a:avLst/>
          </a:prstGeom>
        </p:spPr>
      </p:pic>
      <p:sp>
        <p:nvSpPr>
          <p:cNvPr id="126" name="object 126"/>
          <p:cNvSpPr/>
          <p:nvPr/>
        </p:nvSpPr>
        <p:spPr>
          <a:xfrm>
            <a:off x="11803853" y="4228977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7" y="0"/>
                </a:moveTo>
                <a:lnTo>
                  <a:pt x="0" y="0"/>
                </a:lnTo>
                <a:lnTo>
                  <a:pt x="0" y="198108"/>
                </a:lnTo>
                <a:lnTo>
                  <a:pt x="16817" y="198108"/>
                </a:lnTo>
                <a:lnTo>
                  <a:pt x="1681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7" name="object 127"/>
          <p:cNvGrpSpPr/>
          <p:nvPr/>
        </p:nvGrpSpPr>
        <p:grpSpPr>
          <a:xfrm>
            <a:off x="11867548" y="4263531"/>
            <a:ext cx="521334" cy="167640"/>
            <a:chOff x="11867548" y="4263531"/>
            <a:chExt cx="521334" cy="167640"/>
          </a:xfrm>
        </p:grpSpPr>
        <p:sp>
          <p:nvSpPr>
            <p:cNvPr id="128" name="object 128"/>
            <p:cNvSpPr/>
            <p:nvPr/>
          </p:nvSpPr>
          <p:spPr>
            <a:xfrm>
              <a:off x="11867548" y="4263531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90" y="19004"/>
                  </a:lnTo>
                  <a:lnTo>
                    <a:pt x="22000" y="13936"/>
                  </a:lnTo>
                  <a:lnTo>
                    <a:pt x="22000" y="7832"/>
                  </a:lnTo>
                  <a:lnTo>
                    <a:pt x="18890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923986" y="4305571"/>
              <a:ext cx="86729" cy="125200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2038129" y="4265028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25551" y="4305456"/>
              <a:ext cx="123242" cy="12531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287839" y="4305456"/>
              <a:ext cx="100667" cy="121630"/>
            </a:xfrm>
            <a:prstGeom prst="rect">
              <a:avLst/>
            </a:prstGeom>
          </p:spPr>
        </p:pic>
      </p:grpSp>
      <p:sp>
        <p:nvSpPr>
          <p:cNvPr id="133" name="object 133"/>
          <p:cNvSpPr/>
          <p:nvPr/>
        </p:nvSpPr>
        <p:spPr>
          <a:xfrm>
            <a:off x="12443331" y="4407160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4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4" name="object 134"/>
          <p:cNvGrpSpPr/>
          <p:nvPr/>
        </p:nvGrpSpPr>
        <p:grpSpPr>
          <a:xfrm>
            <a:off x="5008433" y="4572107"/>
            <a:ext cx="396240" cy="194310"/>
            <a:chOff x="5008433" y="4572107"/>
            <a:chExt cx="396240" cy="194310"/>
          </a:xfrm>
        </p:grpSpPr>
        <p:sp>
          <p:nvSpPr>
            <p:cNvPr id="135" name="object 135"/>
            <p:cNvSpPr/>
            <p:nvPr/>
          </p:nvSpPr>
          <p:spPr>
            <a:xfrm>
              <a:off x="5008433" y="4572107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79" h="190500">
                  <a:moveTo>
                    <a:pt x="258924" y="0"/>
                  </a:moveTo>
                  <a:lnTo>
                    <a:pt x="239458" y="0"/>
                  </a:lnTo>
                  <a:lnTo>
                    <a:pt x="192119" y="167241"/>
                  </a:lnTo>
                  <a:lnTo>
                    <a:pt x="136257" y="0"/>
                  </a:lnTo>
                  <a:lnTo>
                    <a:pt x="122666" y="0"/>
                  </a:lnTo>
                  <a:lnTo>
                    <a:pt x="67034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7" y="190046"/>
                  </a:lnTo>
                  <a:lnTo>
                    <a:pt x="76248" y="190046"/>
                  </a:lnTo>
                  <a:lnTo>
                    <a:pt x="129577" y="34438"/>
                  </a:lnTo>
                  <a:lnTo>
                    <a:pt x="182790" y="190046"/>
                  </a:lnTo>
                  <a:lnTo>
                    <a:pt x="202485" y="190046"/>
                  </a:lnTo>
                  <a:lnTo>
                    <a:pt x="25892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80949" y="4640524"/>
              <a:ext cx="123242" cy="125315"/>
            </a:xfrm>
            <a:prstGeom prst="rect">
              <a:avLst/>
            </a:prstGeom>
          </p:spPr>
        </p:pic>
      </p:grpSp>
      <p:grpSp>
        <p:nvGrpSpPr>
          <p:cNvPr id="137" name="object 137"/>
          <p:cNvGrpSpPr/>
          <p:nvPr/>
        </p:nvGrpSpPr>
        <p:grpSpPr>
          <a:xfrm>
            <a:off x="5502785" y="4564045"/>
            <a:ext cx="335280" cy="201930"/>
            <a:chOff x="5502785" y="4564045"/>
            <a:chExt cx="335280" cy="201930"/>
          </a:xfrm>
        </p:grpSpPr>
        <p:sp>
          <p:nvSpPr>
            <p:cNvPr id="138" name="object 138"/>
            <p:cNvSpPr/>
            <p:nvPr/>
          </p:nvSpPr>
          <p:spPr>
            <a:xfrm>
              <a:off x="5502785" y="456404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560144" y="4640524"/>
              <a:ext cx="123242" cy="12531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3564" y="4640524"/>
              <a:ext cx="124394" cy="125315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5887370" y="4640524"/>
            <a:ext cx="203835" cy="121920"/>
            <a:chOff x="5887370" y="4640524"/>
            <a:chExt cx="203835" cy="121920"/>
          </a:xfrm>
        </p:grpSpPr>
        <p:pic>
          <p:nvPicPr>
            <p:cNvPr id="142" name="object 14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887370" y="4640524"/>
              <a:ext cx="71872" cy="12163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990110" y="4640524"/>
              <a:ext cx="100667" cy="121630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189026" y="4640524"/>
            <a:ext cx="124394" cy="125315"/>
          </a:xfrm>
          <a:prstGeom prst="rect">
            <a:avLst/>
          </a:prstGeom>
        </p:spPr>
      </p:pic>
      <p:grpSp>
        <p:nvGrpSpPr>
          <p:cNvPr id="145" name="object 145"/>
          <p:cNvGrpSpPr/>
          <p:nvPr/>
        </p:nvGrpSpPr>
        <p:grpSpPr>
          <a:xfrm>
            <a:off x="6422034" y="4564045"/>
            <a:ext cx="277495" cy="201930"/>
            <a:chOff x="6422034" y="4564045"/>
            <a:chExt cx="277495" cy="201930"/>
          </a:xfrm>
        </p:grpSpPr>
        <p:sp>
          <p:nvSpPr>
            <p:cNvPr id="146" name="object 146"/>
            <p:cNvSpPr/>
            <p:nvPr/>
          </p:nvSpPr>
          <p:spPr>
            <a:xfrm>
              <a:off x="6422034" y="4564045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79394" y="4640524"/>
              <a:ext cx="130613" cy="125315"/>
            </a:xfrm>
            <a:prstGeom prst="rect">
              <a:avLst/>
            </a:prstGeom>
          </p:spPr>
        </p:pic>
        <p:sp>
          <p:nvSpPr>
            <p:cNvPr id="148" name="object 148"/>
            <p:cNvSpPr/>
            <p:nvPr/>
          </p:nvSpPr>
          <p:spPr>
            <a:xfrm>
              <a:off x="6639356" y="46000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9" name="object 1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86555" y="4640524"/>
            <a:ext cx="124394" cy="125315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6960361" y="4564045"/>
            <a:ext cx="521334" cy="201930"/>
            <a:chOff x="6960361" y="4564045"/>
            <a:chExt cx="521334" cy="201930"/>
          </a:xfrm>
        </p:grpSpPr>
        <p:pic>
          <p:nvPicPr>
            <p:cNvPr id="151" name="object 1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960361" y="4564045"/>
              <a:ext cx="124386" cy="201794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16775" y="4640524"/>
              <a:ext cx="130613" cy="125315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85744" y="4644210"/>
              <a:ext cx="99745" cy="121629"/>
            </a:xfrm>
            <a:prstGeom prst="rect">
              <a:avLst/>
            </a:prstGeom>
          </p:spPr>
        </p:pic>
        <p:sp>
          <p:nvSpPr>
            <p:cNvPr id="154" name="object 154"/>
            <p:cNvSpPr/>
            <p:nvPr/>
          </p:nvSpPr>
          <p:spPr>
            <a:xfrm>
              <a:off x="7421541" y="46000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5" name="object 155"/>
          <p:cNvGrpSpPr/>
          <p:nvPr/>
        </p:nvGrpSpPr>
        <p:grpSpPr>
          <a:xfrm>
            <a:off x="7577149" y="4600097"/>
            <a:ext cx="495934" cy="166370"/>
            <a:chOff x="7577149" y="4600097"/>
            <a:chExt cx="495934" cy="166370"/>
          </a:xfrm>
        </p:grpSpPr>
        <p:pic>
          <p:nvPicPr>
            <p:cNvPr id="156" name="object 15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77149" y="4640524"/>
              <a:ext cx="100667" cy="12163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16862" y="4640524"/>
              <a:ext cx="124394" cy="125315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7878667" y="46000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972883" y="4644211"/>
              <a:ext cx="99745" cy="121629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8119968" y="4640524"/>
            <a:ext cx="215900" cy="125730"/>
            <a:chOff x="8119968" y="4640524"/>
            <a:chExt cx="215900" cy="125730"/>
          </a:xfrm>
        </p:grpSpPr>
        <p:pic>
          <p:nvPicPr>
            <p:cNvPr id="161" name="object 16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119968" y="4640524"/>
              <a:ext cx="71872" cy="121630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12573" y="4640524"/>
              <a:ext cx="123242" cy="125315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8434409" y="4600097"/>
            <a:ext cx="358775" cy="166370"/>
            <a:chOff x="8434409" y="4600097"/>
            <a:chExt cx="358775" cy="166370"/>
          </a:xfrm>
        </p:grpSpPr>
        <p:pic>
          <p:nvPicPr>
            <p:cNvPr id="164" name="object 16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434409" y="4640524"/>
              <a:ext cx="100666" cy="121630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3545" y="4640524"/>
              <a:ext cx="130613" cy="125315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8733185" y="46000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7" name="object 167"/>
          <p:cNvSpPr/>
          <p:nvPr/>
        </p:nvSpPr>
        <p:spPr>
          <a:xfrm>
            <a:off x="8852511" y="4598368"/>
            <a:ext cx="55880" cy="227329"/>
          </a:xfrm>
          <a:custGeom>
            <a:avLst/>
            <a:gdLst/>
            <a:ahLst/>
            <a:cxnLst/>
            <a:rect l="l" t="t" r="r" b="b"/>
            <a:pathLst>
              <a:path w="55879" h="227329">
                <a:moveTo>
                  <a:pt x="4952" y="207784"/>
                </a:moveTo>
                <a:lnTo>
                  <a:pt x="0" y="221260"/>
                </a:lnTo>
                <a:lnTo>
                  <a:pt x="3685" y="224139"/>
                </a:lnTo>
                <a:lnTo>
                  <a:pt x="15203" y="227134"/>
                </a:lnTo>
                <a:lnTo>
                  <a:pt x="21307" y="227134"/>
                </a:lnTo>
                <a:lnTo>
                  <a:pt x="26051" y="226984"/>
                </a:lnTo>
                <a:lnTo>
                  <a:pt x="48618" y="212161"/>
                </a:lnTo>
                <a:lnTo>
                  <a:pt x="10251" y="212161"/>
                </a:lnTo>
                <a:lnTo>
                  <a:pt x="4952" y="207784"/>
                </a:lnTo>
                <a:close/>
              </a:path>
              <a:path w="55879" h="227329">
                <a:moveTo>
                  <a:pt x="53212" y="45842"/>
                </a:moveTo>
                <a:lnTo>
                  <a:pt x="36396" y="45842"/>
                </a:lnTo>
                <a:lnTo>
                  <a:pt x="36337" y="189701"/>
                </a:lnTo>
                <a:lnTo>
                  <a:pt x="36114" y="195316"/>
                </a:lnTo>
                <a:lnTo>
                  <a:pt x="34136" y="203177"/>
                </a:lnTo>
                <a:lnTo>
                  <a:pt x="28767" y="209540"/>
                </a:lnTo>
                <a:lnTo>
                  <a:pt x="18313" y="212161"/>
                </a:lnTo>
                <a:lnTo>
                  <a:pt x="48618" y="212161"/>
                </a:lnTo>
                <a:lnTo>
                  <a:pt x="50146" y="209231"/>
                </a:lnTo>
                <a:lnTo>
                  <a:pt x="52318" y="201274"/>
                </a:lnTo>
                <a:lnTo>
                  <a:pt x="53212" y="189701"/>
                </a:lnTo>
                <a:lnTo>
                  <a:pt x="53212" y="45842"/>
                </a:lnTo>
                <a:close/>
              </a:path>
              <a:path w="55879" h="227329">
                <a:moveTo>
                  <a:pt x="47799" y="0"/>
                </a:moveTo>
                <a:lnTo>
                  <a:pt x="41810" y="0"/>
                </a:lnTo>
                <a:lnTo>
                  <a:pt x="36742" y="2879"/>
                </a:lnTo>
                <a:lnTo>
                  <a:pt x="33747" y="7947"/>
                </a:lnTo>
                <a:lnTo>
                  <a:pt x="33747" y="14052"/>
                </a:lnTo>
                <a:lnTo>
                  <a:pt x="36742" y="19120"/>
                </a:lnTo>
                <a:lnTo>
                  <a:pt x="41810" y="21999"/>
                </a:lnTo>
                <a:lnTo>
                  <a:pt x="47799" y="21999"/>
                </a:lnTo>
                <a:lnTo>
                  <a:pt x="52867" y="19004"/>
                </a:lnTo>
                <a:lnTo>
                  <a:pt x="55793" y="14052"/>
                </a:lnTo>
                <a:lnTo>
                  <a:pt x="55861" y="7947"/>
                </a:lnTo>
                <a:lnTo>
                  <a:pt x="52867" y="2879"/>
                </a:lnTo>
                <a:lnTo>
                  <a:pt x="47799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8" name="object 168"/>
          <p:cNvGrpSpPr/>
          <p:nvPr/>
        </p:nvGrpSpPr>
        <p:grpSpPr>
          <a:xfrm>
            <a:off x="8953179" y="4600097"/>
            <a:ext cx="307975" cy="166370"/>
            <a:chOff x="8953179" y="4600097"/>
            <a:chExt cx="307975" cy="166370"/>
          </a:xfrm>
        </p:grpSpPr>
        <p:pic>
          <p:nvPicPr>
            <p:cNvPr id="169" name="object 1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953179" y="4644211"/>
              <a:ext cx="99745" cy="121629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86879" y="4640640"/>
              <a:ext cx="86729" cy="125200"/>
            </a:xfrm>
            <a:prstGeom prst="rect">
              <a:avLst/>
            </a:prstGeom>
          </p:spPr>
        </p:pic>
        <p:sp>
          <p:nvSpPr>
            <p:cNvPr id="171" name="object 171"/>
            <p:cNvSpPr/>
            <p:nvPr/>
          </p:nvSpPr>
          <p:spPr>
            <a:xfrm>
              <a:off x="9201022" y="4600097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2" name="object 172"/>
          <p:cNvGrpSpPr/>
          <p:nvPr/>
        </p:nvGrpSpPr>
        <p:grpSpPr>
          <a:xfrm>
            <a:off x="9346148" y="4563929"/>
            <a:ext cx="197485" cy="201930"/>
            <a:chOff x="9346148" y="4563929"/>
            <a:chExt cx="197485" cy="201930"/>
          </a:xfrm>
        </p:grpSpPr>
        <p:sp>
          <p:nvSpPr>
            <p:cNvPr id="173" name="object 173"/>
            <p:cNvSpPr/>
            <p:nvPr/>
          </p:nvSpPr>
          <p:spPr>
            <a:xfrm>
              <a:off x="9346148" y="460009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442554" y="4563929"/>
              <a:ext cx="100667" cy="198224"/>
            </a:xfrm>
            <a:prstGeom prst="rect">
              <a:avLst/>
            </a:prstGeom>
          </p:spPr>
        </p:pic>
      </p:grpSp>
      <p:grpSp>
        <p:nvGrpSpPr>
          <p:cNvPr id="175" name="object 175"/>
          <p:cNvGrpSpPr/>
          <p:nvPr/>
        </p:nvGrpSpPr>
        <p:grpSpPr>
          <a:xfrm>
            <a:off x="9590675" y="4640524"/>
            <a:ext cx="525145" cy="185420"/>
            <a:chOff x="9590675" y="4640524"/>
            <a:chExt cx="525145" cy="185420"/>
          </a:xfrm>
        </p:grpSpPr>
        <p:pic>
          <p:nvPicPr>
            <p:cNvPr id="176" name="object 17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590675" y="4640524"/>
              <a:ext cx="71872" cy="121630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3164" y="4640524"/>
              <a:ext cx="130613" cy="125315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52133" y="4644210"/>
              <a:ext cx="99745" cy="121629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90579" y="4640524"/>
              <a:ext cx="124624" cy="184978"/>
            </a:xfrm>
            <a:prstGeom prst="rect">
              <a:avLst/>
            </a:prstGeom>
          </p:spPr>
        </p:pic>
      </p:grpSp>
      <p:pic>
        <p:nvPicPr>
          <p:cNvPr id="180" name="object 18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0164616" y="4563929"/>
            <a:ext cx="100666" cy="198224"/>
          </a:xfrm>
          <a:prstGeom prst="rect">
            <a:avLst/>
          </a:prstGeom>
        </p:spPr>
      </p:pic>
      <p:grpSp>
        <p:nvGrpSpPr>
          <p:cNvPr id="181" name="object 181"/>
          <p:cNvGrpSpPr/>
          <p:nvPr/>
        </p:nvGrpSpPr>
        <p:grpSpPr>
          <a:xfrm>
            <a:off x="10361458" y="4563929"/>
            <a:ext cx="359410" cy="201930"/>
            <a:chOff x="10361458" y="4563929"/>
            <a:chExt cx="359410" cy="201930"/>
          </a:xfrm>
        </p:grpSpPr>
        <p:sp>
          <p:nvSpPr>
            <p:cNvPr id="182" name="object 182"/>
            <p:cNvSpPr/>
            <p:nvPr/>
          </p:nvSpPr>
          <p:spPr>
            <a:xfrm>
              <a:off x="10361458" y="460009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457864" y="4563929"/>
              <a:ext cx="100667" cy="198224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97208" y="4640524"/>
              <a:ext cx="123242" cy="125315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0808562" y="4563929"/>
            <a:ext cx="197485" cy="201930"/>
            <a:chOff x="10808562" y="4563929"/>
            <a:chExt cx="197485" cy="201930"/>
          </a:xfrm>
        </p:grpSpPr>
        <p:sp>
          <p:nvSpPr>
            <p:cNvPr id="186" name="object 186"/>
            <p:cNvSpPr/>
            <p:nvPr/>
          </p:nvSpPr>
          <p:spPr>
            <a:xfrm>
              <a:off x="10808562" y="4600096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8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7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904968" y="4563929"/>
              <a:ext cx="100667" cy="198224"/>
            </a:xfrm>
            <a:prstGeom prst="rect">
              <a:avLst/>
            </a:prstGeom>
          </p:spPr>
        </p:pic>
      </p:grpSp>
      <p:sp>
        <p:nvSpPr>
          <p:cNvPr id="188" name="object 188"/>
          <p:cNvSpPr/>
          <p:nvPr/>
        </p:nvSpPr>
        <p:spPr>
          <a:xfrm>
            <a:off x="11050440" y="4598599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49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49" y="163555"/>
                </a:lnTo>
                <a:lnTo>
                  <a:pt x="19349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6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6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9" name="object 189"/>
          <p:cNvGrpSpPr/>
          <p:nvPr/>
        </p:nvGrpSpPr>
        <p:grpSpPr>
          <a:xfrm>
            <a:off x="11119433" y="4640524"/>
            <a:ext cx="387350" cy="185420"/>
            <a:chOff x="11119433" y="4640524"/>
            <a:chExt cx="387350" cy="185420"/>
          </a:xfrm>
        </p:grpSpPr>
        <p:pic>
          <p:nvPicPr>
            <p:cNvPr id="190" name="object 19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119433" y="4640524"/>
              <a:ext cx="100667" cy="121630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258915" y="4640524"/>
              <a:ext cx="124625" cy="184978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419569" y="4640640"/>
              <a:ext cx="86729" cy="125200"/>
            </a:xfrm>
            <a:prstGeom prst="rect">
              <a:avLst/>
            </a:prstGeom>
          </p:spPr>
        </p:pic>
      </p:grpSp>
      <p:grpSp>
        <p:nvGrpSpPr>
          <p:cNvPr id="193" name="object 193"/>
          <p:cNvGrpSpPr/>
          <p:nvPr/>
        </p:nvGrpSpPr>
        <p:grpSpPr>
          <a:xfrm>
            <a:off x="11586694" y="4640524"/>
            <a:ext cx="356870" cy="125730"/>
            <a:chOff x="11586694" y="4640524"/>
            <a:chExt cx="356870" cy="125730"/>
          </a:xfrm>
        </p:grpSpPr>
        <p:pic>
          <p:nvPicPr>
            <p:cNvPr id="194" name="object 19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586694" y="4644210"/>
              <a:ext cx="210548" cy="117943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819703" y="4640524"/>
              <a:ext cx="123242" cy="125315"/>
            </a:xfrm>
            <a:prstGeom prst="rect">
              <a:avLst/>
            </a:prstGeom>
          </p:spPr>
        </p:pic>
      </p:grpSp>
      <p:grpSp>
        <p:nvGrpSpPr>
          <p:cNvPr id="196" name="object 196"/>
          <p:cNvGrpSpPr/>
          <p:nvPr/>
        </p:nvGrpSpPr>
        <p:grpSpPr>
          <a:xfrm>
            <a:off x="12028984" y="4640524"/>
            <a:ext cx="394970" cy="125730"/>
            <a:chOff x="12028984" y="4640524"/>
            <a:chExt cx="394970" cy="125730"/>
          </a:xfrm>
        </p:grpSpPr>
        <p:pic>
          <p:nvPicPr>
            <p:cNvPr id="197" name="object 19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028984" y="4640640"/>
              <a:ext cx="86731" cy="125200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146583" y="4640524"/>
              <a:ext cx="123241" cy="125315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00232" y="4640524"/>
              <a:ext cx="123242" cy="125315"/>
            </a:xfrm>
            <a:prstGeom prst="rect">
              <a:avLst/>
            </a:prstGeom>
          </p:spPr>
        </p:pic>
      </p:grpSp>
      <p:sp>
        <p:nvSpPr>
          <p:cNvPr id="200" name="object 200"/>
          <p:cNvSpPr/>
          <p:nvPr/>
        </p:nvSpPr>
        <p:spPr>
          <a:xfrm>
            <a:off x="12468164" y="4742228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5" h="48260">
                <a:moveTo>
                  <a:pt x="17507" y="0"/>
                </a:moveTo>
                <a:lnTo>
                  <a:pt x="6681" y="0"/>
                </a:lnTo>
                <a:lnTo>
                  <a:pt x="0" y="6450"/>
                </a:lnTo>
                <a:lnTo>
                  <a:pt x="0" y="15894"/>
                </a:lnTo>
                <a:lnTo>
                  <a:pt x="5529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6" y="41810"/>
                </a:lnTo>
                <a:lnTo>
                  <a:pt x="1613" y="44229"/>
                </a:lnTo>
                <a:lnTo>
                  <a:pt x="5989" y="47914"/>
                </a:lnTo>
                <a:lnTo>
                  <a:pt x="13822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1" name="object 201"/>
          <p:cNvGrpSpPr/>
          <p:nvPr/>
        </p:nvGrpSpPr>
        <p:grpSpPr>
          <a:xfrm>
            <a:off x="5019375" y="4899114"/>
            <a:ext cx="358775" cy="201930"/>
            <a:chOff x="5019375" y="4899114"/>
            <a:chExt cx="358775" cy="201930"/>
          </a:xfrm>
        </p:grpSpPr>
        <p:pic>
          <p:nvPicPr>
            <p:cNvPr id="202" name="object 20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019375" y="4899114"/>
              <a:ext cx="124386" cy="201794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82585" y="4979279"/>
              <a:ext cx="99745" cy="121629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5318267" y="493516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2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" name="object 20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465467" y="4975592"/>
            <a:ext cx="124394" cy="125315"/>
          </a:xfrm>
          <a:prstGeom prst="rect">
            <a:avLst/>
          </a:prstGeom>
        </p:spPr>
      </p:pic>
      <p:grpSp>
        <p:nvGrpSpPr>
          <p:cNvPr id="206" name="object 206"/>
          <p:cNvGrpSpPr/>
          <p:nvPr/>
        </p:nvGrpSpPr>
        <p:grpSpPr>
          <a:xfrm>
            <a:off x="5639273" y="4899114"/>
            <a:ext cx="302260" cy="201930"/>
            <a:chOff x="5639273" y="4899114"/>
            <a:chExt cx="302260" cy="201930"/>
          </a:xfrm>
        </p:grpSpPr>
        <p:sp>
          <p:nvSpPr>
            <p:cNvPr id="207" name="object 207"/>
            <p:cNvSpPr/>
            <p:nvPr/>
          </p:nvSpPr>
          <p:spPr>
            <a:xfrm>
              <a:off x="5639273" y="4899114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5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5" y="198108"/>
                  </a:lnTo>
                  <a:lnTo>
                    <a:pt x="16815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693062" y="4975708"/>
              <a:ext cx="86730" cy="125200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810660" y="4975593"/>
              <a:ext cx="130613" cy="125315"/>
            </a:xfrm>
            <a:prstGeom prst="rect">
              <a:avLst/>
            </a:prstGeom>
          </p:spPr>
        </p:pic>
      </p:grpSp>
      <p:grpSp>
        <p:nvGrpSpPr>
          <p:cNvPr id="210" name="object 210"/>
          <p:cNvGrpSpPr/>
          <p:nvPr/>
        </p:nvGrpSpPr>
        <p:grpSpPr>
          <a:xfrm>
            <a:off x="6031575" y="4895658"/>
            <a:ext cx="537845" cy="205740"/>
            <a:chOff x="6031575" y="4895658"/>
            <a:chExt cx="537845" cy="205740"/>
          </a:xfrm>
        </p:grpSpPr>
        <p:pic>
          <p:nvPicPr>
            <p:cNvPr id="211" name="object 2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1575" y="4895658"/>
              <a:ext cx="66688" cy="201564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24410" y="4975592"/>
              <a:ext cx="71872" cy="121630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217222" y="4975592"/>
              <a:ext cx="130613" cy="125315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387918" y="4975592"/>
              <a:ext cx="181407" cy="121630"/>
            </a:xfrm>
            <a:prstGeom prst="rect">
              <a:avLst/>
            </a:prstGeom>
          </p:spPr>
        </p:pic>
      </p:grpSp>
      <p:grpSp>
        <p:nvGrpSpPr>
          <p:cNvPr id="215" name="object 215"/>
          <p:cNvGrpSpPr/>
          <p:nvPr/>
        </p:nvGrpSpPr>
        <p:grpSpPr>
          <a:xfrm>
            <a:off x="6665617" y="4898998"/>
            <a:ext cx="197485" cy="201930"/>
            <a:chOff x="6665617" y="4898998"/>
            <a:chExt cx="197485" cy="201930"/>
          </a:xfrm>
        </p:grpSpPr>
        <p:sp>
          <p:nvSpPr>
            <p:cNvPr id="216" name="object 216"/>
            <p:cNvSpPr/>
            <p:nvPr/>
          </p:nvSpPr>
          <p:spPr>
            <a:xfrm>
              <a:off x="6665617" y="4935165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62022" y="4898998"/>
              <a:ext cx="100667" cy="198224"/>
            </a:xfrm>
            <a:prstGeom prst="rect">
              <a:avLst/>
            </a:prstGeom>
          </p:spPr>
        </p:pic>
      </p:grpSp>
      <p:sp>
        <p:nvSpPr>
          <p:cNvPr id="218" name="object 218"/>
          <p:cNvSpPr/>
          <p:nvPr/>
        </p:nvSpPr>
        <p:spPr>
          <a:xfrm>
            <a:off x="6907494" y="4933667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9" name="object 219"/>
          <p:cNvGrpSpPr/>
          <p:nvPr/>
        </p:nvGrpSpPr>
        <p:grpSpPr>
          <a:xfrm>
            <a:off x="6976486" y="4975592"/>
            <a:ext cx="264160" cy="185420"/>
            <a:chOff x="6976486" y="4975592"/>
            <a:chExt cx="264160" cy="185420"/>
          </a:xfrm>
        </p:grpSpPr>
        <p:pic>
          <p:nvPicPr>
            <p:cNvPr id="220" name="object 2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76486" y="4975592"/>
              <a:ext cx="100667" cy="121630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115969" y="4975592"/>
              <a:ext cx="124624" cy="184978"/>
            </a:xfrm>
            <a:prstGeom prst="rect">
              <a:avLst/>
            </a:prstGeom>
          </p:spPr>
        </p:pic>
      </p:grpSp>
      <p:pic>
        <p:nvPicPr>
          <p:cNvPr id="222" name="object 22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443978" y="4979279"/>
            <a:ext cx="210548" cy="117943"/>
          </a:xfrm>
          <a:prstGeom prst="rect">
            <a:avLst/>
          </a:prstGeom>
        </p:spPr>
      </p:pic>
      <p:pic>
        <p:nvPicPr>
          <p:cNvPr id="223" name="object 223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7276875" y="4975708"/>
            <a:ext cx="86729" cy="125200"/>
          </a:xfrm>
          <a:prstGeom prst="rect">
            <a:avLst/>
          </a:prstGeom>
        </p:spPr>
      </p:pic>
      <p:pic>
        <p:nvPicPr>
          <p:cNvPr id="224" name="object 224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7677010" y="4975592"/>
            <a:ext cx="123241" cy="125315"/>
          </a:xfrm>
          <a:prstGeom prst="rect">
            <a:avLst/>
          </a:prstGeom>
        </p:spPr>
      </p:pic>
      <p:grpSp>
        <p:nvGrpSpPr>
          <p:cNvPr id="225" name="object 225"/>
          <p:cNvGrpSpPr/>
          <p:nvPr/>
        </p:nvGrpSpPr>
        <p:grpSpPr>
          <a:xfrm>
            <a:off x="7898846" y="4898998"/>
            <a:ext cx="417195" cy="201930"/>
            <a:chOff x="7898846" y="4898998"/>
            <a:chExt cx="417195" cy="201930"/>
          </a:xfrm>
        </p:grpSpPr>
        <p:pic>
          <p:nvPicPr>
            <p:cNvPr id="226" name="object 2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898846" y="4898998"/>
              <a:ext cx="100667" cy="19822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037983" y="4975592"/>
              <a:ext cx="123241" cy="125315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191265" y="4975592"/>
              <a:ext cx="124394" cy="125315"/>
            </a:xfrm>
            <a:prstGeom prst="rect">
              <a:avLst/>
            </a:prstGeom>
          </p:spPr>
        </p:pic>
      </p:grpSp>
      <p:grpSp>
        <p:nvGrpSpPr>
          <p:cNvPr id="229" name="object 229"/>
          <p:cNvGrpSpPr/>
          <p:nvPr/>
        </p:nvGrpSpPr>
        <p:grpSpPr>
          <a:xfrm>
            <a:off x="8365070" y="4975592"/>
            <a:ext cx="121285" cy="125730"/>
            <a:chOff x="8365070" y="4975592"/>
            <a:chExt cx="121285" cy="125730"/>
          </a:xfrm>
        </p:grpSpPr>
        <p:pic>
          <p:nvPicPr>
            <p:cNvPr id="230" name="object 23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365070" y="4975592"/>
              <a:ext cx="71872" cy="121630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8462743" y="5077296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2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6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6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2" name="object 232"/>
          <p:cNvGrpSpPr/>
          <p:nvPr/>
        </p:nvGrpSpPr>
        <p:grpSpPr>
          <a:xfrm>
            <a:off x="5025595" y="5367895"/>
            <a:ext cx="363855" cy="194310"/>
            <a:chOff x="5025595" y="5367895"/>
            <a:chExt cx="363855" cy="194310"/>
          </a:xfrm>
        </p:grpSpPr>
        <p:pic>
          <p:nvPicPr>
            <p:cNvPr id="233" name="object 23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025595" y="5367895"/>
              <a:ext cx="96175" cy="190046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46304" y="5436311"/>
              <a:ext cx="130613" cy="125315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317000" y="5436311"/>
              <a:ext cx="71872" cy="121630"/>
            </a:xfrm>
            <a:prstGeom prst="rect">
              <a:avLst/>
            </a:prstGeom>
          </p:spPr>
        </p:pic>
      </p:grpSp>
      <p:sp>
        <p:nvSpPr>
          <p:cNvPr id="236" name="object 236"/>
          <p:cNvSpPr/>
          <p:nvPr/>
        </p:nvSpPr>
        <p:spPr>
          <a:xfrm>
            <a:off x="5469725" y="5367496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60" h="190500">
                <a:moveTo>
                  <a:pt x="35471" y="0"/>
                </a:moveTo>
                <a:lnTo>
                  <a:pt x="0" y="0"/>
                </a:lnTo>
                <a:lnTo>
                  <a:pt x="0" y="17780"/>
                </a:lnTo>
                <a:lnTo>
                  <a:pt x="17970" y="17780"/>
                </a:lnTo>
                <a:lnTo>
                  <a:pt x="17970" y="190500"/>
                </a:lnTo>
                <a:lnTo>
                  <a:pt x="35471" y="190500"/>
                </a:lnTo>
                <a:lnTo>
                  <a:pt x="35471" y="17780"/>
                </a:lnTo>
                <a:lnTo>
                  <a:pt x="354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7" name="object 237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5618771" y="5436311"/>
            <a:ext cx="181408" cy="121630"/>
          </a:xfrm>
          <a:prstGeom prst="rect">
            <a:avLst/>
          </a:prstGeom>
        </p:spPr>
      </p:pic>
      <p:sp>
        <p:nvSpPr>
          <p:cNvPr id="238" name="object 238"/>
          <p:cNvSpPr/>
          <p:nvPr/>
        </p:nvSpPr>
        <p:spPr>
          <a:xfrm>
            <a:off x="5845099" y="5394387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9" name="object 2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14092" y="5436311"/>
            <a:ext cx="100667" cy="121630"/>
          </a:xfrm>
          <a:prstGeom prst="rect">
            <a:avLst/>
          </a:prstGeom>
        </p:spPr>
      </p:pic>
      <p:grpSp>
        <p:nvGrpSpPr>
          <p:cNvPr id="240" name="object 240"/>
          <p:cNvGrpSpPr/>
          <p:nvPr/>
        </p:nvGrpSpPr>
        <p:grpSpPr>
          <a:xfrm>
            <a:off x="6060025" y="5395884"/>
            <a:ext cx="346710" cy="166370"/>
            <a:chOff x="6060025" y="5395884"/>
            <a:chExt cx="346710" cy="166370"/>
          </a:xfrm>
        </p:grpSpPr>
        <p:pic>
          <p:nvPicPr>
            <p:cNvPr id="241" name="object 2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060025" y="5439998"/>
              <a:ext cx="99745" cy="121629"/>
            </a:xfrm>
            <a:prstGeom prst="rect">
              <a:avLst/>
            </a:prstGeom>
          </p:spPr>
        </p:pic>
        <p:sp>
          <p:nvSpPr>
            <p:cNvPr id="242" name="object 242"/>
            <p:cNvSpPr/>
            <p:nvPr/>
          </p:nvSpPr>
          <p:spPr>
            <a:xfrm>
              <a:off x="6196028" y="539588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83451" y="5436311"/>
              <a:ext cx="123241" cy="125315"/>
            </a:xfrm>
            <a:prstGeom prst="rect">
              <a:avLst/>
            </a:prstGeom>
          </p:spPr>
        </p:pic>
      </p:grpSp>
      <p:sp>
        <p:nvSpPr>
          <p:cNvPr id="244" name="object 244"/>
          <p:cNvSpPr/>
          <p:nvPr/>
        </p:nvSpPr>
        <p:spPr>
          <a:xfrm>
            <a:off x="6451382" y="5538015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4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60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6579001" y="5356377"/>
            <a:ext cx="391160" cy="205740"/>
            <a:chOff x="6579001" y="5356377"/>
            <a:chExt cx="391160" cy="205740"/>
          </a:xfrm>
        </p:grpSpPr>
        <p:pic>
          <p:nvPicPr>
            <p:cNvPr id="246" name="object 24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579001" y="5356377"/>
              <a:ext cx="82584" cy="201564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05699" y="5436311"/>
              <a:ext cx="100666" cy="121630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45412" y="5359717"/>
              <a:ext cx="124394" cy="201910"/>
            </a:xfrm>
            <a:prstGeom prst="rect">
              <a:avLst/>
            </a:prstGeom>
          </p:spPr>
        </p:pic>
      </p:grpSp>
      <p:pic>
        <p:nvPicPr>
          <p:cNvPr id="249" name="object 2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70012" y="5436311"/>
            <a:ext cx="124394" cy="125315"/>
          </a:xfrm>
          <a:prstGeom prst="rect">
            <a:avLst/>
          </a:prstGeom>
        </p:spPr>
      </p:pic>
      <p:grpSp>
        <p:nvGrpSpPr>
          <p:cNvPr id="250" name="object 250"/>
          <p:cNvGrpSpPr/>
          <p:nvPr/>
        </p:nvGrpSpPr>
        <p:grpSpPr>
          <a:xfrm>
            <a:off x="7293923" y="5356377"/>
            <a:ext cx="1081405" cy="205740"/>
            <a:chOff x="7293923" y="5356377"/>
            <a:chExt cx="1081405" cy="205740"/>
          </a:xfrm>
        </p:grpSpPr>
        <p:pic>
          <p:nvPicPr>
            <p:cNvPr id="251" name="object 25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293923" y="5436311"/>
              <a:ext cx="104122" cy="12531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425573" y="5436311"/>
              <a:ext cx="130613" cy="125315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7596730" y="5436311"/>
              <a:ext cx="181407" cy="121630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16263" y="5356377"/>
              <a:ext cx="214464" cy="205250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070925" y="5436311"/>
              <a:ext cx="71872" cy="121630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8163184" y="539588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8250836" y="5436311"/>
              <a:ext cx="124394" cy="125315"/>
            </a:xfrm>
            <a:prstGeom prst="rect">
              <a:avLst/>
            </a:prstGeom>
          </p:spPr>
        </p:pic>
      </p:grpSp>
      <p:grpSp>
        <p:nvGrpSpPr>
          <p:cNvPr id="258" name="object 258"/>
          <p:cNvGrpSpPr/>
          <p:nvPr/>
        </p:nvGrpSpPr>
        <p:grpSpPr>
          <a:xfrm>
            <a:off x="8424642" y="5359832"/>
            <a:ext cx="346075" cy="201930"/>
            <a:chOff x="8424642" y="5359832"/>
            <a:chExt cx="346075" cy="201930"/>
          </a:xfrm>
        </p:grpSpPr>
        <p:pic>
          <p:nvPicPr>
            <p:cNvPr id="259" name="object 25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8424642" y="5359832"/>
              <a:ext cx="124386" cy="201794"/>
            </a:xfrm>
            <a:prstGeom prst="rect">
              <a:avLst/>
            </a:prstGeom>
          </p:spPr>
        </p:pic>
        <p:sp>
          <p:nvSpPr>
            <p:cNvPr id="260" name="object 260"/>
            <p:cNvSpPr/>
            <p:nvPr/>
          </p:nvSpPr>
          <p:spPr>
            <a:xfrm>
              <a:off x="8590040" y="535983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6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6" y="198108"/>
                  </a:lnTo>
                  <a:lnTo>
                    <a:pt x="16816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647399" y="5436311"/>
              <a:ext cx="123242" cy="125315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8856681" y="5395884"/>
            <a:ext cx="502920" cy="222250"/>
            <a:chOff x="8856681" y="5395884"/>
            <a:chExt cx="502920" cy="222250"/>
          </a:xfrm>
        </p:grpSpPr>
        <p:pic>
          <p:nvPicPr>
            <p:cNvPr id="263" name="object 2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56681" y="5436427"/>
              <a:ext cx="86730" cy="12520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983263" y="5436311"/>
              <a:ext cx="124386" cy="181523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39677" y="5436311"/>
              <a:ext cx="130613" cy="125315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9299869" y="539588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9446493" y="5359717"/>
            <a:ext cx="861060" cy="201930"/>
            <a:chOff x="9446493" y="5359717"/>
            <a:chExt cx="861060" cy="201930"/>
          </a:xfrm>
        </p:grpSpPr>
        <p:pic>
          <p:nvPicPr>
            <p:cNvPr id="268" name="object 26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46493" y="5436311"/>
              <a:ext cx="130613" cy="125315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15462" y="5439998"/>
              <a:ext cx="99745" cy="121629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9751028" y="5395884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" name="object 27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34879" y="5436427"/>
              <a:ext cx="86730" cy="125200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9958812" y="5394386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2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2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2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3" name="object 27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019397" y="5359717"/>
              <a:ext cx="124394" cy="201910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184219" y="5436311"/>
              <a:ext cx="123241" cy="125315"/>
            </a:xfrm>
            <a:prstGeom prst="rect">
              <a:avLst/>
            </a:prstGeom>
          </p:spPr>
        </p:pic>
      </p:grpSp>
      <p:pic>
        <p:nvPicPr>
          <p:cNvPr id="275" name="object 27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398108" y="5436311"/>
            <a:ext cx="124394" cy="125315"/>
          </a:xfrm>
          <a:prstGeom prst="rect">
            <a:avLst/>
          </a:prstGeom>
        </p:spPr>
      </p:pic>
      <p:grpSp>
        <p:nvGrpSpPr>
          <p:cNvPr id="276" name="object 276"/>
          <p:cNvGrpSpPr/>
          <p:nvPr/>
        </p:nvGrpSpPr>
        <p:grpSpPr>
          <a:xfrm>
            <a:off x="10571915" y="5359717"/>
            <a:ext cx="264160" cy="201930"/>
            <a:chOff x="10571915" y="5359717"/>
            <a:chExt cx="264160" cy="201930"/>
          </a:xfrm>
        </p:grpSpPr>
        <p:pic>
          <p:nvPicPr>
            <p:cNvPr id="277" name="object 27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1915" y="5436311"/>
              <a:ext cx="100666" cy="121630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711627" y="5359717"/>
              <a:ext cx="124394" cy="201910"/>
            </a:xfrm>
            <a:prstGeom prst="rect">
              <a:avLst/>
            </a:prstGeom>
          </p:spPr>
        </p:pic>
      </p:grpSp>
      <p:grpSp>
        <p:nvGrpSpPr>
          <p:cNvPr id="279" name="object 279"/>
          <p:cNvGrpSpPr/>
          <p:nvPr/>
        </p:nvGrpSpPr>
        <p:grpSpPr>
          <a:xfrm>
            <a:off x="10935537" y="5359832"/>
            <a:ext cx="596265" cy="201930"/>
            <a:chOff x="10935537" y="5359832"/>
            <a:chExt cx="596265" cy="201930"/>
          </a:xfrm>
        </p:grpSpPr>
        <p:pic>
          <p:nvPicPr>
            <p:cNvPr id="280" name="object 28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935537" y="5436311"/>
              <a:ext cx="104122" cy="125315"/>
            </a:xfrm>
            <a:prstGeom prst="rect">
              <a:avLst/>
            </a:prstGeom>
          </p:spPr>
        </p:pic>
        <p:sp>
          <p:nvSpPr>
            <p:cNvPr id="281" name="object 281"/>
            <p:cNvSpPr/>
            <p:nvPr/>
          </p:nvSpPr>
          <p:spPr>
            <a:xfrm>
              <a:off x="11075825" y="5359832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7" y="0"/>
                  </a:moveTo>
                  <a:lnTo>
                    <a:pt x="0" y="0"/>
                  </a:lnTo>
                  <a:lnTo>
                    <a:pt x="0" y="198108"/>
                  </a:lnTo>
                  <a:lnTo>
                    <a:pt x="16817" y="198108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" name="object 2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133185" y="5436311"/>
              <a:ext cx="130613" cy="125315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290865" y="5436427"/>
              <a:ext cx="86731" cy="125200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408465" y="5436311"/>
              <a:ext cx="123242" cy="125315"/>
            </a:xfrm>
            <a:prstGeom prst="rect">
              <a:avLst/>
            </a:prstGeom>
          </p:spPr>
        </p:pic>
      </p:grpSp>
      <p:grpSp>
        <p:nvGrpSpPr>
          <p:cNvPr id="285" name="object 285"/>
          <p:cNvGrpSpPr/>
          <p:nvPr/>
        </p:nvGrpSpPr>
        <p:grpSpPr>
          <a:xfrm>
            <a:off x="11611411" y="5436311"/>
            <a:ext cx="418465" cy="181610"/>
            <a:chOff x="11611411" y="5436311"/>
            <a:chExt cx="418465" cy="181610"/>
          </a:xfrm>
        </p:grpSpPr>
        <p:pic>
          <p:nvPicPr>
            <p:cNvPr id="286" name="object 28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1611411" y="5439998"/>
              <a:ext cx="127043" cy="177836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761145" y="5436311"/>
              <a:ext cx="130613" cy="125315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930113" y="5439998"/>
              <a:ext cx="99745" cy="121629"/>
            </a:xfrm>
            <a:prstGeom prst="rect">
              <a:avLst/>
            </a:prstGeom>
          </p:spPr>
        </p:pic>
      </p:grpSp>
      <p:pic>
        <p:nvPicPr>
          <p:cNvPr id="289" name="object 28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2077198" y="5436311"/>
            <a:ext cx="71872" cy="121630"/>
          </a:xfrm>
          <a:prstGeom prst="rect">
            <a:avLst/>
          </a:prstGeom>
        </p:spPr>
      </p:pic>
      <p:grpSp>
        <p:nvGrpSpPr>
          <p:cNvPr id="290" name="object 290"/>
          <p:cNvGrpSpPr/>
          <p:nvPr/>
        </p:nvGrpSpPr>
        <p:grpSpPr>
          <a:xfrm>
            <a:off x="12230387" y="5436311"/>
            <a:ext cx="530225" cy="181610"/>
            <a:chOff x="12230387" y="5436311"/>
            <a:chExt cx="530225" cy="181610"/>
          </a:xfrm>
        </p:grpSpPr>
        <p:pic>
          <p:nvPicPr>
            <p:cNvPr id="291" name="object 29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30387" y="5436311"/>
              <a:ext cx="123242" cy="125315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2374477" y="5439998"/>
              <a:ext cx="127043" cy="177836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524211" y="5436311"/>
              <a:ext cx="123242" cy="125315"/>
            </a:xfrm>
            <a:prstGeom prst="rect">
              <a:avLst/>
            </a:prstGeom>
          </p:spPr>
        </p:pic>
        <p:pic>
          <p:nvPicPr>
            <p:cNvPr id="294" name="object 29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673484" y="5436427"/>
              <a:ext cx="86729" cy="125200"/>
            </a:xfrm>
            <a:prstGeom prst="rect">
              <a:avLst/>
            </a:prstGeom>
          </p:spPr>
        </p:pic>
      </p:grpSp>
      <p:sp>
        <p:nvSpPr>
          <p:cNvPr id="295" name="object 295"/>
          <p:cNvSpPr/>
          <p:nvPr/>
        </p:nvSpPr>
        <p:spPr>
          <a:xfrm>
            <a:off x="12807438" y="5538015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9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4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6" name="object 296"/>
          <p:cNvGrpSpPr/>
          <p:nvPr/>
        </p:nvGrpSpPr>
        <p:grpSpPr>
          <a:xfrm>
            <a:off x="5025595" y="5702776"/>
            <a:ext cx="653415" cy="194310"/>
            <a:chOff x="5025595" y="5702776"/>
            <a:chExt cx="653415" cy="194310"/>
          </a:xfrm>
        </p:grpSpPr>
        <p:sp>
          <p:nvSpPr>
            <p:cNvPr id="297" name="object 297"/>
            <p:cNvSpPr/>
            <p:nvPr/>
          </p:nvSpPr>
          <p:spPr>
            <a:xfrm>
              <a:off x="5025593" y="5702776"/>
              <a:ext cx="154305" cy="190500"/>
            </a:xfrm>
            <a:custGeom>
              <a:avLst/>
              <a:gdLst/>
              <a:ahLst/>
              <a:cxnLst/>
              <a:rect l="l" t="t" r="r" b="b"/>
              <a:pathLst>
                <a:path w="154304" h="190500">
                  <a:moveTo>
                    <a:pt x="97091" y="175260"/>
                  </a:moveTo>
                  <a:lnTo>
                    <a:pt x="17500" y="175260"/>
                  </a:lnTo>
                  <a:lnTo>
                    <a:pt x="17500" y="0"/>
                  </a:lnTo>
                  <a:lnTo>
                    <a:pt x="0" y="0"/>
                  </a:lnTo>
                  <a:lnTo>
                    <a:pt x="0" y="175260"/>
                  </a:lnTo>
                  <a:lnTo>
                    <a:pt x="0" y="190500"/>
                  </a:lnTo>
                  <a:lnTo>
                    <a:pt x="97091" y="190500"/>
                  </a:lnTo>
                  <a:lnTo>
                    <a:pt x="97091" y="175260"/>
                  </a:lnTo>
                  <a:close/>
                </a:path>
                <a:path w="154304" h="190500">
                  <a:moveTo>
                    <a:pt x="151231" y="72301"/>
                  </a:moveTo>
                  <a:lnTo>
                    <a:pt x="134416" y="72301"/>
                  </a:lnTo>
                  <a:lnTo>
                    <a:pt x="134416" y="190246"/>
                  </a:lnTo>
                  <a:lnTo>
                    <a:pt x="151231" y="190246"/>
                  </a:lnTo>
                  <a:lnTo>
                    <a:pt x="151231" y="72301"/>
                  </a:lnTo>
                  <a:close/>
                </a:path>
                <a:path w="154304" h="190500">
                  <a:moveTo>
                    <a:pt x="153873" y="34518"/>
                  </a:moveTo>
                  <a:lnTo>
                    <a:pt x="150761" y="29679"/>
                  </a:lnTo>
                  <a:lnTo>
                    <a:pt x="145923" y="26682"/>
                  </a:lnTo>
                  <a:lnTo>
                    <a:pt x="139827" y="26682"/>
                  </a:lnTo>
                  <a:lnTo>
                    <a:pt x="134874" y="29679"/>
                  </a:lnTo>
                  <a:lnTo>
                    <a:pt x="131940" y="34518"/>
                  </a:lnTo>
                  <a:lnTo>
                    <a:pt x="131876" y="40627"/>
                  </a:lnTo>
                  <a:lnTo>
                    <a:pt x="134874" y="45694"/>
                  </a:lnTo>
                  <a:lnTo>
                    <a:pt x="139827" y="48679"/>
                  </a:lnTo>
                  <a:lnTo>
                    <a:pt x="145923" y="48679"/>
                  </a:lnTo>
                  <a:lnTo>
                    <a:pt x="150761" y="45694"/>
                  </a:lnTo>
                  <a:lnTo>
                    <a:pt x="153873" y="40627"/>
                  </a:lnTo>
                  <a:lnTo>
                    <a:pt x="153873" y="34518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213914" y="5771496"/>
              <a:ext cx="86730" cy="125200"/>
            </a:xfrm>
            <a:prstGeom prst="rect">
              <a:avLst/>
            </a:prstGeom>
          </p:spPr>
        </p:pic>
        <p:sp>
          <p:nvSpPr>
            <p:cNvPr id="299" name="object 299"/>
            <p:cNvSpPr/>
            <p:nvPr/>
          </p:nvSpPr>
          <p:spPr>
            <a:xfrm>
              <a:off x="5328288" y="57309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30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415709" y="5771380"/>
              <a:ext cx="123242" cy="125315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77998" y="5771380"/>
              <a:ext cx="100666" cy="121630"/>
            </a:xfrm>
            <a:prstGeom prst="rect">
              <a:avLst/>
            </a:prstGeom>
          </p:spPr>
        </p:pic>
      </p:grpSp>
      <p:sp>
        <p:nvSpPr>
          <p:cNvPr id="302" name="object 302"/>
          <p:cNvSpPr/>
          <p:nvPr/>
        </p:nvSpPr>
        <p:spPr>
          <a:xfrm>
            <a:off x="5774839" y="5730952"/>
            <a:ext cx="59690" cy="166370"/>
          </a:xfrm>
          <a:custGeom>
            <a:avLst/>
            <a:gdLst/>
            <a:ahLst/>
            <a:cxnLst/>
            <a:rect l="l" t="t" r="r" b="b"/>
            <a:pathLst>
              <a:path w="59689" h="166370">
                <a:moveTo>
                  <a:pt x="28794" y="0"/>
                </a:moveTo>
                <a:lnTo>
                  <a:pt x="11979" y="0"/>
                </a:lnTo>
                <a:lnTo>
                  <a:pt x="11979" y="44113"/>
                </a:lnTo>
                <a:lnTo>
                  <a:pt x="0" y="44113"/>
                </a:lnTo>
                <a:lnTo>
                  <a:pt x="0" y="56783"/>
                </a:lnTo>
                <a:lnTo>
                  <a:pt x="11979" y="56783"/>
                </a:lnTo>
                <a:lnTo>
                  <a:pt x="11979" y="131650"/>
                </a:lnTo>
                <a:lnTo>
                  <a:pt x="26606" y="165743"/>
                </a:lnTo>
                <a:lnTo>
                  <a:pt x="39852" y="165743"/>
                </a:lnTo>
                <a:lnTo>
                  <a:pt x="45150" y="165743"/>
                </a:lnTo>
                <a:lnTo>
                  <a:pt x="55747" y="162864"/>
                </a:lnTo>
                <a:lnTo>
                  <a:pt x="59663" y="160445"/>
                </a:lnTo>
                <a:lnTo>
                  <a:pt x="55401" y="147084"/>
                </a:lnTo>
                <a:lnTo>
                  <a:pt x="50218" y="150885"/>
                </a:lnTo>
                <a:lnTo>
                  <a:pt x="36396" y="150885"/>
                </a:lnTo>
                <a:lnTo>
                  <a:pt x="28794" y="140519"/>
                </a:lnTo>
                <a:lnTo>
                  <a:pt x="28794" y="56783"/>
                </a:lnTo>
                <a:lnTo>
                  <a:pt x="58165" y="56783"/>
                </a:lnTo>
                <a:lnTo>
                  <a:pt x="58165" y="44113"/>
                </a:lnTo>
                <a:lnTo>
                  <a:pt x="28794" y="44113"/>
                </a:lnTo>
                <a:lnTo>
                  <a:pt x="2879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3" name="object 303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6084212" y="5771380"/>
            <a:ext cx="124394" cy="125315"/>
          </a:xfrm>
          <a:prstGeom prst="rect">
            <a:avLst/>
          </a:prstGeom>
        </p:spPr>
      </p:pic>
      <p:pic>
        <p:nvPicPr>
          <p:cNvPr id="304" name="object 304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5862261" y="5771380"/>
            <a:ext cx="130613" cy="125315"/>
          </a:xfrm>
          <a:prstGeom prst="rect">
            <a:avLst/>
          </a:prstGeom>
        </p:spPr>
      </p:pic>
      <p:sp>
        <p:nvSpPr>
          <p:cNvPr id="305" name="object 305"/>
          <p:cNvSpPr/>
          <p:nvPr/>
        </p:nvSpPr>
        <p:spPr>
          <a:xfrm>
            <a:off x="6258018" y="569490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324362" y="5694901"/>
            <a:ext cx="17145" cy="198120"/>
          </a:xfrm>
          <a:custGeom>
            <a:avLst/>
            <a:gdLst/>
            <a:ahLst/>
            <a:cxnLst/>
            <a:rect l="l" t="t" r="r" b="b"/>
            <a:pathLst>
              <a:path w="17145" h="198120">
                <a:moveTo>
                  <a:pt x="16816" y="0"/>
                </a:moveTo>
                <a:lnTo>
                  <a:pt x="0" y="0"/>
                </a:lnTo>
                <a:lnTo>
                  <a:pt x="0" y="198108"/>
                </a:lnTo>
                <a:lnTo>
                  <a:pt x="16816" y="198108"/>
                </a:lnTo>
                <a:lnTo>
                  <a:pt x="16816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7" name="object 307"/>
          <p:cNvGrpSpPr/>
          <p:nvPr/>
        </p:nvGrpSpPr>
        <p:grpSpPr>
          <a:xfrm>
            <a:off x="6439427" y="5694785"/>
            <a:ext cx="359410" cy="201930"/>
            <a:chOff x="6439427" y="5694785"/>
            <a:chExt cx="359410" cy="201930"/>
          </a:xfrm>
        </p:grpSpPr>
        <p:sp>
          <p:nvSpPr>
            <p:cNvPr id="308" name="object 308"/>
            <p:cNvSpPr/>
            <p:nvPr/>
          </p:nvSpPr>
          <p:spPr>
            <a:xfrm>
              <a:off x="6439427" y="57309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89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9" name="object 30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535832" y="5694785"/>
              <a:ext cx="100667" cy="198224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674969" y="5771380"/>
              <a:ext cx="123242" cy="125315"/>
            </a:xfrm>
            <a:prstGeom prst="rect">
              <a:avLst/>
            </a:prstGeom>
          </p:spPr>
        </p:pic>
      </p:grpSp>
      <p:pic>
        <p:nvPicPr>
          <p:cNvPr id="311" name="object 31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6888397" y="5694785"/>
            <a:ext cx="124394" cy="201910"/>
          </a:xfrm>
          <a:prstGeom prst="rect">
            <a:avLst/>
          </a:prstGeom>
        </p:spPr>
      </p:pic>
      <p:grpSp>
        <p:nvGrpSpPr>
          <p:cNvPr id="312" name="object 312"/>
          <p:cNvGrpSpPr/>
          <p:nvPr/>
        </p:nvGrpSpPr>
        <p:grpSpPr>
          <a:xfrm>
            <a:off x="7059555" y="5691446"/>
            <a:ext cx="828040" cy="205740"/>
            <a:chOff x="7059555" y="5691446"/>
            <a:chExt cx="828040" cy="205740"/>
          </a:xfrm>
        </p:grpSpPr>
        <p:sp>
          <p:nvSpPr>
            <p:cNvPr id="313" name="object 313"/>
            <p:cNvSpPr/>
            <p:nvPr/>
          </p:nvSpPr>
          <p:spPr>
            <a:xfrm>
              <a:off x="7059555" y="572945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50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50" y="163555"/>
                  </a:lnTo>
                  <a:lnTo>
                    <a:pt x="19350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4" name="object 31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122443" y="5691446"/>
              <a:ext cx="122551" cy="201564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7273443" y="5771380"/>
              <a:ext cx="123242" cy="125315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436492" y="5771380"/>
              <a:ext cx="71872" cy="121630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528981" y="5771380"/>
              <a:ext cx="123241" cy="125315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91269" y="5771380"/>
              <a:ext cx="100667" cy="121630"/>
            </a:xfrm>
            <a:prstGeom prst="rect">
              <a:avLst/>
            </a:prstGeom>
          </p:spPr>
        </p:pic>
        <p:sp>
          <p:nvSpPr>
            <p:cNvPr id="319" name="object 319"/>
            <p:cNvSpPr/>
            <p:nvPr/>
          </p:nvSpPr>
          <p:spPr>
            <a:xfrm>
              <a:off x="7827527" y="57309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7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6" y="56783"/>
                  </a:lnTo>
                  <a:lnTo>
                    <a:pt x="58166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0" name="object 320"/>
          <p:cNvGrpSpPr/>
          <p:nvPr/>
        </p:nvGrpSpPr>
        <p:grpSpPr>
          <a:xfrm>
            <a:off x="7970580" y="5771380"/>
            <a:ext cx="386715" cy="125730"/>
            <a:chOff x="7970580" y="5771380"/>
            <a:chExt cx="386715" cy="125730"/>
          </a:xfrm>
        </p:grpSpPr>
        <p:pic>
          <p:nvPicPr>
            <p:cNvPr id="321" name="object 32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70580" y="5771495"/>
              <a:ext cx="86729" cy="125200"/>
            </a:xfrm>
            <a:prstGeom prst="rect">
              <a:avLst/>
            </a:prstGeom>
          </p:spPr>
        </p:pic>
        <p:pic>
          <p:nvPicPr>
            <p:cNvPr id="322" name="object 32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88178" y="5771380"/>
              <a:ext cx="130613" cy="125315"/>
            </a:xfrm>
            <a:prstGeom prst="rect">
              <a:avLst/>
            </a:prstGeom>
          </p:spPr>
        </p:pic>
        <p:pic>
          <p:nvPicPr>
            <p:cNvPr id="323" name="object 32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257147" y="5775066"/>
              <a:ext cx="99745" cy="121629"/>
            </a:xfrm>
            <a:prstGeom prst="rect">
              <a:avLst/>
            </a:prstGeom>
          </p:spPr>
        </p:pic>
      </p:grpSp>
      <p:grpSp>
        <p:nvGrpSpPr>
          <p:cNvPr id="324" name="object 324"/>
          <p:cNvGrpSpPr/>
          <p:nvPr/>
        </p:nvGrpSpPr>
        <p:grpSpPr>
          <a:xfrm>
            <a:off x="8404231" y="5694785"/>
            <a:ext cx="387985" cy="201930"/>
            <a:chOff x="8404231" y="5694785"/>
            <a:chExt cx="387985" cy="201930"/>
          </a:xfrm>
        </p:grpSpPr>
        <p:pic>
          <p:nvPicPr>
            <p:cNvPr id="325" name="object 3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04231" y="5771380"/>
              <a:ext cx="100667" cy="121630"/>
            </a:xfrm>
            <a:prstGeom prst="rect">
              <a:avLst/>
            </a:prstGeom>
          </p:spPr>
        </p:pic>
        <p:pic>
          <p:nvPicPr>
            <p:cNvPr id="326" name="object 32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43945" y="5694785"/>
              <a:ext cx="124394" cy="201910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705196" y="5771495"/>
              <a:ext cx="86730" cy="125200"/>
            </a:xfrm>
            <a:prstGeom prst="rect">
              <a:avLst/>
            </a:prstGeom>
          </p:spPr>
        </p:pic>
      </p:grpSp>
      <p:pic>
        <p:nvPicPr>
          <p:cNvPr id="328" name="object 32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8882573" y="5771380"/>
            <a:ext cx="124394" cy="125315"/>
          </a:xfrm>
          <a:prstGeom prst="rect">
            <a:avLst/>
          </a:prstGeom>
        </p:spPr>
      </p:pic>
      <p:grpSp>
        <p:nvGrpSpPr>
          <p:cNvPr id="329" name="object 329"/>
          <p:cNvGrpSpPr/>
          <p:nvPr/>
        </p:nvGrpSpPr>
        <p:grpSpPr>
          <a:xfrm>
            <a:off x="9056379" y="5771380"/>
            <a:ext cx="361950" cy="125730"/>
            <a:chOff x="9056379" y="5771380"/>
            <a:chExt cx="361950" cy="125730"/>
          </a:xfrm>
        </p:grpSpPr>
        <p:pic>
          <p:nvPicPr>
            <p:cNvPr id="330" name="object 33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056379" y="5771380"/>
              <a:ext cx="71872" cy="121630"/>
            </a:xfrm>
            <a:prstGeom prst="rect">
              <a:avLst/>
            </a:prstGeom>
          </p:spPr>
        </p:pic>
        <p:pic>
          <p:nvPicPr>
            <p:cNvPr id="331" name="object 33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149421" y="5771380"/>
              <a:ext cx="130613" cy="125315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318390" y="5775066"/>
              <a:ext cx="99745" cy="121629"/>
            </a:xfrm>
            <a:prstGeom prst="rect">
              <a:avLst/>
            </a:prstGeom>
          </p:spPr>
        </p:pic>
      </p:grpSp>
      <p:grpSp>
        <p:nvGrpSpPr>
          <p:cNvPr id="333" name="object 333"/>
          <p:cNvGrpSpPr/>
          <p:nvPr/>
        </p:nvGrpSpPr>
        <p:grpSpPr>
          <a:xfrm>
            <a:off x="9465474" y="5694785"/>
            <a:ext cx="264160" cy="201930"/>
            <a:chOff x="9465474" y="5694785"/>
            <a:chExt cx="264160" cy="201930"/>
          </a:xfrm>
        </p:grpSpPr>
        <p:pic>
          <p:nvPicPr>
            <p:cNvPr id="334" name="object 3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65474" y="5771380"/>
              <a:ext cx="100667" cy="121630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605188" y="5694785"/>
              <a:ext cx="124394" cy="201910"/>
            </a:xfrm>
            <a:prstGeom prst="rect">
              <a:avLst/>
            </a:prstGeom>
          </p:spPr>
        </p:pic>
      </p:grpSp>
      <p:grpSp>
        <p:nvGrpSpPr>
          <p:cNvPr id="336" name="object 336"/>
          <p:cNvGrpSpPr/>
          <p:nvPr/>
        </p:nvGrpSpPr>
        <p:grpSpPr>
          <a:xfrm>
            <a:off x="9819537" y="5771380"/>
            <a:ext cx="418465" cy="181610"/>
            <a:chOff x="9819537" y="5771380"/>
            <a:chExt cx="418465" cy="181610"/>
          </a:xfrm>
        </p:grpSpPr>
        <p:pic>
          <p:nvPicPr>
            <p:cNvPr id="337" name="object 33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819537" y="5775066"/>
              <a:ext cx="127043" cy="177837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969271" y="5771380"/>
              <a:ext cx="130613" cy="125315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138239" y="5775066"/>
              <a:ext cx="99745" cy="121629"/>
            </a:xfrm>
            <a:prstGeom prst="rect">
              <a:avLst/>
            </a:prstGeom>
          </p:spPr>
        </p:pic>
      </p:grpSp>
      <p:sp>
        <p:nvSpPr>
          <p:cNvPr id="340" name="object 340"/>
          <p:cNvSpPr/>
          <p:nvPr/>
        </p:nvSpPr>
        <p:spPr>
          <a:xfrm>
            <a:off x="10292696" y="5873084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7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2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1" name="object 341"/>
          <p:cNvGrpSpPr/>
          <p:nvPr/>
        </p:nvGrpSpPr>
        <p:grpSpPr>
          <a:xfrm>
            <a:off x="10402001" y="5694785"/>
            <a:ext cx="699770" cy="201930"/>
            <a:chOff x="10402001" y="5694785"/>
            <a:chExt cx="699770" cy="201930"/>
          </a:xfrm>
        </p:grpSpPr>
        <p:sp>
          <p:nvSpPr>
            <p:cNvPr id="342" name="object 342"/>
            <p:cNvSpPr/>
            <p:nvPr/>
          </p:nvSpPr>
          <p:spPr>
            <a:xfrm>
              <a:off x="10402001" y="5702963"/>
              <a:ext cx="259079" cy="190500"/>
            </a:xfrm>
            <a:custGeom>
              <a:avLst/>
              <a:gdLst/>
              <a:ahLst/>
              <a:cxnLst/>
              <a:rect l="l" t="t" r="r" b="b"/>
              <a:pathLst>
                <a:path w="259079" h="190500">
                  <a:moveTo>
                    <a:pt x="258924" y="0"/>
                  </a:moveTo>
                  <a:lnTo>
                    <a:pt x="239458" y="0"/>
                  </a:lnTo>
                  <a:lnTo>
                    <a:pt x="192120" y="167241"/>
                  </a:lnTo>
                  <a:lnTo>
                    <a:pt x="136257" y="0"/>
                  </a:lnTo>
                  <a:lnTo>
                    <a:pt x="122666" y="0"/>
                  </a:lnTo>
                  <a:lnTo>
                    <a:pt x="67035" y="167241"/>
                  </a:lnTo>
                  <a:lnTo>
                    <a:pt x="19465" y="0"/>
                  </a:lnTo>
                  <a:lnTo>
                    <a:pt x="0" y="0"/>
                  </a:lnTo>
                  <a:lnTo>
                    <a:pt x="56438" y="190046"/>
                  </a:lnTo>
                  <a:lnTo>
                    <a:pt x="76249" y="190046"/>
                  </a:lnTo>
                  <a:lnTo>
                    <a:pt x="129577" y="34438"/>
                  </a:lnTo>
                  <a:lnTo>
                    <a:pt x="182790" y="190046"/>
                  </a:lnTo>
                  <a:lnTo>
                    <a:pt x="202486" y="190046"/>
                  </a:lnTo>
                  <a:lnTo>
                    <a:pt x="25892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3" name="object 3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699511" y="5694785"/>
              <a:ext cx="100666" cy="198224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838648" y="5771380"/>
              <a:ext cx="123242" cy="125315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00936" y="5771380"/>
              <a:ext cx="100665" cy="121630"/>
            </a:xfrm>
            <a:prstGeom prst="rect">
              <a:avLst/>
            </a:prstGeom>
          </p:spPr>
        </p:pic>
      </p:grpSp>
      <p:grpSp>
        <p:nvGrpSpPr>
          <p:cNvPr id="346" name="object 346"/>
          <p:cNvGrpSpPr/>
          <p:nvPr/>
        </p:nvGrpSpPr>
        <p:grpSpPr>
          <a:xfrm>
            <a:off x="11197778" y="5694785"/>
            <a:ext cx="359410" cy="201930"/>
            <a:chOff x="11197778" y="5694785"/>
            <a:chExt cx="359410" cy="201930"/>
          </a:xfrm>
        </p:grpSpPr>
        <p:sp>
          <p:nvSpPr>
            <p:cNvPr id="347" name="object 347"/>
            <p:cNvSpPr/>
            <p:nvPr/>
          </p:nvSpPr>
          <p:spPr>
            <a:xfrm>
              <a:off x="11197778" y="57309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9" y="0"/>
                  </a:lnTo>
                  <a:lnTo>
                    <a:pt x="11979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9" y="56783"/>
                  </a:lnTo>
                  <a:lnTo>
                    <a:pt x="11979" y="131650"/>
                  </a:lnTo>
                  <a:lnTo>
                    <a:pt x="26606" y="165743"/>
                  </a:lnTo>
                  <a:lnTo>
                    <a:pt x="39852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8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8" name="object 34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1294184" y="5694785"/>
              <a:ext cx="100667" cy="198224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1433321" y="5771380"/>
              <a:ext cx="123242" cy="125315"/>
            </a:xfrm>
            <a:prstGeom prst="rect">
              <a:avLst/>
            </a:prstGeom>
          </p:spPr>
        </p:pic>
      </p:grpSp>
      <p:sp>
        <p:nvSpPr>
          <p:cNvPr id="350" name="object 350"/>
          <p:cNvSpPr/>
          <p:nvPr/>
        </p:nvSpPr>
        <p:spPr>
          <a:xfrm>
            <a:off x="11645938" y="5702775"/>
            <a:ext cx="35560" cy="190500"/>
          </a:xfrm>
          <a:custGeom>
            <a:avLst/>
            <a:gdLst/>
            <a:ahLst/>
            <a:cxnLst/>
            <a:rect l="l" t="t" r="r" b="b"/>
            <a:pathLst>
              <a:path w="35559" h="190500">
                <a:moveTo>
                  <a:pt x="35471" y="0"/>
                </a:moveTo>
                <a:lnTo>
                  <a:pt x="0" y="0"/>
                </a:lnTo>
                <a:lnTo>
                  <a:pt x="0" y="17780"/>
                </a:lnTo>
                <a:lnTo>
                  <a:pt x="17970" y="17780"/>
                </a:lnTo>
                <a:lnTo>
                  <a:pt x="17970" y="190500"/>
                </a:lnTo>
                <a:lnTo>
                  <a:pt x="35471" y="190500"/>
                </a:lnTo>
                <a:lnTo>
                  <a:pt x="35471" y="17780"/>
                </a:lnTo>
                <a:lnTo>
                  <a:pt x="3547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1" name="object 351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11794985" y="5771380"/>
            <a:ext cx="181407" cy="121630"/>
          </a:xfrm>
          <a:prstGeom prst="rect">
            <a:avLst/>
          </a:prstGeom>
        </p:spPr>
      </p:pic>
      <p:sp>
        <p:nvSpPr>
          <p:cNvPr id="352" name="object 352"/>
          <p:cNvSpPr/>
          <p:nvPr/>
        </p:nvSpPr>
        <p:spPr>
          <a:xfrm>
            <a:off x="12021314" y="5729455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3" y="45611"/>
                </a:lnTo>
                <a:lnTo>
                  <a:pt x="2533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1" y="0"/>
                </a:moveTo>
                <a:lnTo>
                  <a:pt x="7946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6" y="21999"/>
                </a:lnTo>
                <a:lnTo>
                  <a:pt x="14051" y="21999"/>
                </a:lnTo>
                <a:lnTo>
                  <a:pt x="18889" y="19004"/>
                </a:lnTo>
                <a:lnTo>
                  <a:pt x="21998" y="13936"/>
                </a:lnTo>
                <a:lnTo>
                  <a:pt x="21998" y="7832"/>
                </a:lnTo>
                <a:lnTo>
                  <a:pt x="18889" y="2994"/>
                </a:lnTo>
                <a:lnTo>
                  <a:pt x="14051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3" name="object 3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90306" y="5771380"/>
            <a:ext cx="100667" cy="121630"/>
          </a:xfrm>
          <a:prstGeom prst="rect">
            <a:avLst/>
          </a:prstGeom>
        </p:spPr>
      </p:pic>
      <p:grpSp>
        <p:nvGrpSpPr>
          <p:cNvPr id="354" name="object 354"/>
          <p:cNvGrpSpPr/>
          <p:nvPr/>
        </p:nvGrpSpPr>
        <p:grpSpPr>
          <a:xfrm>
            <a:off x="12236239" y="5730952"/>
            <a:ext cx="346710" cy="166370"/>
            <a:chOff x="12236239" y="5730952"/>
            <a:chExt cx="346710" cy="166370"/>
          </a:xfrm>
        </p:grpSpPr>
        <p:pic>
          <p:nvPicPr>
            <p:cNvPr id="355" name="object 3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2236239" y="5775066"/>
              <a:ext cx="99745" cy="121629"/>
            </a:xfrm>
            <a:prstGeom prst="rect">
              <a:avLst/>
            </a:prstGeom>
          </p:spPr>
        </p:pic>
        <p:sp>
          <p:nvSpPr>
            <p:cNvPr id="356" name="object 356"/>
            <p:cNvSpPr/>
            <p:nvPr/>
          </p:nvSpPr>
          <p:spPr>
            <a:xfrm>
              <a:off x="12371805" y="5730952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7" y="0"/>
                  </a:lnTo>
                  <a:lnTo>
                    <a:pt x="11977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7" y="56783"/>
                  </a:lnTo>
                  <a:lnTo>
                    <a:pt x="11977" y="131650"/>
                  </a:lnTo>
                  <a:lnTo>
                    <a:pt x="26605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7" name="object 35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459227" y="5771380"/>
              <a:ext cx="123241" cy="125315"/>
            </a:xfrm>
            <a:prstGeom prst="rect">
              <a:avLst/>
            </a:prstGeom>
          </p:spPr>
        </p:pic>
      </p:grpSp>
      <p:grpSp>
        <p:nvGrpSpPr>
          <p:cNvPr id="358" name="object 358"/>
          <p:cNvGrpSpPr/>
          <p:nvPr/>
        </p:nvGrpSpPr>
        <p:grpSpPr>
          <a:xfrm>
            <a:off x="12678414" y="5729455"/>
            <a:ext cx="143510" cy="167640"/>
            <a:chOff x="12678414" y="5729455"/>
            <a:chExt cx="143510" cy="167640"/>
          </a:xfrm>
        </p:grpSpPr>
        <p:sp>
          <p:nvSpPr>
            <p:cNvPr id="359" name="object 359"/>
            <p:cNvSpPr/>
            <p:nvPr/>
          </p:nvSpPr>
          <p:spPr>
            <a:xfrm>
              <a:off x="12678414" y="5729455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3" y="45611"/>
                  </a:lnTo>
                  <a:lnTo>
                    <a:pt x="2533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6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6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8" y="13936"/>
                  </a:lnTo>
                  <a:lnTo>
                    <a:pt x="21998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0" name="object 36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2734852" y="5771496"/>
              <a:ext cx="86729" cy="125200"/>
            </a:xfrm>
            <a:prstGeom prst="rect">
              <a:avLst/>
            </a:prstGeom>
          </p:spPr>
        </p:pic>
      </p:grpSp>
      <p:pic>
        <p:nvPicPr>
          <p:cNvPr id="361" name="object 36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017187" y="6110134"/>
            <a:ext cx="99745" cy="121629"/>
          </a:xfrm>
          <a:prstGeom prst="rect">
            <a:avLst/>
          </a:prstGeom>
        </p:spPr>
      </p:pic>
      <p:pic>
        <p:nvPicPr>
          <p:cNvPr id="362" name="object 36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64271" y="6106448"/>
            <a:ext cx="124386" cy="181523"/>
          </a:xfrm>
          <a:prstGeom prst="rect">
            <a:avLst/>
          </a:prstGeom>
        </p:spPr>
      </p:pic>
      <p:sp>
        <p:nvSpPr>
          <p:cNvPr id="363" name="object 363"/>
          <p:cNvSpPr/>
          <p:nvPr/>
        </p:nvSpPr>
        <p:spPr>
          <a:xfrm>
            <a:off x="5334968" y="6208152"/>
            <a:ext cx="24765" cy="48260"/>
          </a:xfrm>
          <a:custGeom>
            <a:avLst/>
            <a:gdLst/>
            <a:ahLst/>
            <a:cxnLst/>
            <a:rect l="l" t="t" r="r" b="b"/>
            <a:pathLst>
              <a:path w="24764" h="48260">
                <a:moveTo>
                  <a:pt x="17507" y="0"/>
                </a:moveTo>
                <a:lnTo>
                  <a:pt x="6680" y="0"/>
                </a:lnTo>
                <a:lnTo>
                  <a:pt x="0" y="6450"/>
                </a:lnTo>
                <a:lnTo>
                  <a:pt x="0" y="15894"/>
                </a:lnTo>
                <a:lnTo>
                  <a:pt x="5528" y="22229"/>
                </a:lnTo>
                <a:lnTo>
                  <a:pt x="9790" y="22921"/>
                </a:lnTo>
                <a:lnTo>
                  <a:pt x="9559" y="26952"/>
                </a:lnTo>
                <a:lnTo>
                  <a:pt x="7141" y="34899"/>
                </a:lnTo>
                <a:lnTo>
                  <a:pt x="3685" y="41810"/>
                </a:lnTo>
                <a:lnTo>
                  <a:pt x="1612" y="44229"/>
                </a:lnTo>
                <a:lnTo>
                  <a:pt x="5989" y="47914"/>
                </a:lnTo>
                <a:lnTo>
                  <a:pt x="13821" y="41695"/>
                </a:lnTo>
                <a:lnTo>
                  <a:pt x="24418" y="22575"/>
                </a:lnTo>
                <a:lnTo>
                  <a:pt x="24418" y="7256"/>
                </a:lnTo>
                <a:lnTo>
                  <a:pt x="17507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4" name="object 364"/>
          <p:cNvGrpSpPr/>
          <p:nvPr/>
        </p:nvGrpSpPr>
        <p:grpSpPr>
          <a:xfrm>
            <a:off x="5453948" y="6064523"/>
            <a:ext cx="612140" cy="167640"/>
            <a:chOff x="5453948" y="6064523"/>
            <a:chExt cx="612140" cy="167640"/>
          </a:xfrm>
        </p:grpSpPr>
        <p:pic>
          <p:nvPicPr>
            <p:cNvPr id="365" name="object 36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453948" y="6110134"/>
              <a:ext cx="210548" cy="117944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96632" y="6106448"/>
              <a:ext cx="71872" cy="121629"/>
            </a:xfrm>
            <a:prstGeom prst="rect">
              <a:avLst/>
            </a:prstGeom>
          </p:spPr>
        </p:pic>
        <p:sp>
          <p:nvSpPr>
            <p:cNvPr id="367" name="object 367"/>
            <p:cNvSpPr/>
            <p:nvPr/>
          </p:nvSpPr>
          <p:spPr>
            <a:xfrm>
              <a:off x="5796712" y="6064535"/>
              <a:ext cx="118745" cy="167640"/>
            </a:xfrm>
            <a:custGeom>
              <a:avLst/>
              <a:gdLst/>
              <a:ahLst/>
              <a:cxnLst/>
              <a:rect l="l" t="t" r="r" b="b"/>
              <a:pathLst>
                <a:path w="118745" h="167639">
                  <a:moveTo>
                    <a:pt x="19354" y="45605"/>
                  </a:moveTo>
                  <a:lnTo>
                    <a:pt x="2540" y="45605"/>
                  </a:lnTo>
                  <a:lnTo>
                    <a:pt x="2540" y="163550"/>
                  </a:lnTo>
                  <a:lnTo>
                    <a:pt x="19354" y="163550"/>
                  </a:lnTo>
                  <a:lnTo>
                    <a:pt x="19354" y="45605"/>
                  </a:lnTo>
                  <a:close/>
                </a:path>
                <a:path w="118745" h="167639">
                  <a:moveTo>
                    <a:pt x="22009" y="7823"/>
                  </a:moveTo>
                  <a:lnTo>
                    <a:pt x="18897" y="2984"/>
                  </a:lnTo>
                  <a:lnTo>
                    <a:pt x="14058" y="0"/>
                  </a:lnTo>
                  <a:lnTo>
                    <a:pt x="7950" y="0"/>
                  </a:lnTo>
                  <a:lnTo>
                    <a:pt x="2997" y="2984"/>
                  </a:lnTo>
                  <a:lnTo>
                    <a:pt x="76" y="7823"/>
                  </a:lnTo>
                  <a:lnTo>
                    <a:pt x="0" y="13931"/>
                  </a:lnTo>
                  <a:lnTo>
                    <a:pt x="2997" y="18999"/>
                  </a:lnTo>
                  <a:lnTo>
                    <a:pt x="7950" y="21996"/>
                  </a:lnTo>
                  <a:lnTo>
                    <a:pt x="14058" y="21996"/>
                  </a:lnTo>
                  <a:lnTo>
                    <a:pt x="18897" y="18999"/>
                  </a:lnTo>
                  <a:lnTo>
                    <a:pt x="22009" y="13931"/>
                  </a:lnTo>
                  <a:lnTo>
                    <a:pt x="22009" y="7823"/>
                  </a:lnTo>
                  <a:close/>
                </a:path>
                <a:path w="118745" h="167639">
                  <a:moveTo>
                    <a:pt x="118186" y="161937"/>
                  </a:moveTo>
                  <a:lnTo>
                    <a:pt x="113919" y="148577"/>
                  </a:lnTo>
                  <a:lnTo>
                    <a:pt x="108737" y="152374"/>
                  </a:lnTo>
                  <a:lnTo>
                    <a:pt x="94919" y="152374"/>
                  </a:lnTo>
                  <a:lnTo>
                    <a:pt x="87312" y="142011"/>
                  </a:lnTo>
                  <a:lnTo>
                    <a:pt x="87312" y="58280"/>
                  </a:lnTo>
                  <a:lnTo>
                    <a:pt x="116687" y="58280"/>
                  </a:lnTo>
                  <a:lnTo>
                    <a:pt x="116687" y="45605"/>
                  </a:lnTo>
                  <a:lnTo>
                    <a:pt x="87312" y="45605"/>
                  </a:lnTo>
                  <a:lnTo>
                    <a:pt x="87312" y="1485"/>
                  </a:lnTo>
                  <a:lnTo>
                    <a:pt x="70497" y="1485"/>
                  </a:lnTo>
                  <a:lnTo>
                    <a:pt x="70497" y="45605"/>
                  </a:lnTo>
                  <a:lnTo>
                    <a:pt x="58521" y="45605"/>
                  </a:lnTo>
                  <a:lnTo>
                    <a:pt x="58521" y="58280"/>
                  </a:lnTo>
                  <a:lnTo>
                    <a:pt x="70497" y="58280"/>
                  </a:lnTo>
                  <a:lnTo>
                    <a:pt x="70497" y="133146"/>
                  </a:lnTo>
                  <a:lnTo>
                    <a:pt x="70612" y="138099"/>
                  </a:lnTo>
                  <a:lnTo>
                    <a:pt x="71412" y="144411"/>
                  </a:lnTo>
                  <a:lnTo>
                    <a:pt x="73583" y="151371"/>
                  </a:lnTo>
                  <a:lnTo>
                    <a:pt x="77812" y="158305"/>
                  </a:lnTo>
                  <a:lnTo>
                    <a:pt x="85128" y="167233"/>
                  </a:lnTo>
                  <a:lnTo>
                    <a:pt x="98374" y="167233"/>
                  </a:lnTo>
                  <a:lnTo>
                    <a:pt x="103670" y="167233"/>
                  </a:lnTo>
                  <a:lnTo>
                    <a:pt x="114261" y="164350"/>
                  </a:lnTo>
                  <a:lnTo>
                    <a:pt x="118186" y="161937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8" name="object 3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42656" y="6106448"/>
              <a:ext cx="123241" cy="125315"/>
            </a:xfrm>
            <a:prstGeom prst="rect">
              <a:avLst/>
            </a:prstGeom>
          </p:spPr>
        </p:pic>
      </p:grpSp>
      <p:grpSp>
        <p:nvGrpSpPr>
          <p:cNvPr id="369" name="object 369"/>
          <p:cNvGrpSpPr/>
          <p:nvPr/>
        </p:nvGrpSpPr>
        <p:grpSpPr>
          <a:xfrm>
            <a:off x="6156085" y="6029854"/>
            <a:ext cx="661670" cy="201930"/>
            <a:chOff x="6156085" y="6029854"/>
            <a:chExt cx="661670" cy="201930"/>
          </a:xfrm>
        </p:grpSpPr>
        <p:pic>
          <p:nvPicPr>
            <p:cNvPr id="370" name="object 37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156085" y="6029854"/>
              <a:ext cx="124394" cy="201909"/>
            </a:xfrm>
            <a:prstGeom prst="rect">
              <a:avLst/>
            </a:prstGeom>
          </p:spPr>
        </p:pic>
        <p:pic>
          <p:nvPicPr>
            <p:cNvPr id="371" name="object 37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320906" y="6106448"/>
              <a:ext cx="130613" cy="125315"/>
            </a:xfrm>
            <a:prstGeom prst="rect">
              <a:avLst/>
            </a:prstGeom>
          </p:spPr>
        </p:pic>
        <p:pic>
          <p:nvPicPr>
            <p:cNvPr id="372" name="object 37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473958" y="6110134"/>
              <a:ext cx="210548" cy="117944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716641" y="6106448"/>
              <a:ext cx="100667" cy="121629"/>
            </a:xfrm>
            <a:prstGeom prst="rect">
              <a:avLst/>
            </a:prstGeom>
          </p:spPr>
        </p:pic>
      </p:grpSp>
      <p:grpSp>
        <p:nvGrpSpPr>
          <p:cNvPr id="374" name="object 374"/>
          <p:cNvGrpSpPr/>
          <p:nvPr/>
        </p:nvGrpSpPr>
        <p:grpSpPr>
          <a:xfrm>
            <a:off x="6913484" y="6029854"/>
            <a:ext cx="359410" cy="201930"/>
            <a:chOff x="6913484" y="6029854"/>
            <a:chExt cx="359410" cy="201930"/>
          </a:xfrm>
        </p:grpSpPr>
        <p:sp>
          <p:nvSpPr>
            <p:cNvPr id="375" name="object 375"/>
            <p:cNvSpPr/>
            <p:nvPr/>
          </p:nvSpPr>
          <p:spPr>
            <a:xfrm>
              <a:off x="6913484" y="606602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6" name="object 37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09889" y="6029854"/>
              <a:ext cx="100667" cy="198224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49026" y="6106448"/>
              <a:ext cx="123242" cy="125315"/>
            </a:xfrm>
            <a:prstGeom prst="rect">
              <a:avLst/>
            </a:prstGeom>
          </p:spPr>
        </p:pic>
      </p:grpSp>
      <p:pic>
        <p:nvPicPr>
          <p:cNvPr id="378" name="object 37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7362454" y="6029854"/>
            <a:ext cx="124394" cy="201909"/>
          </a:xfrm>
          <a:prstGeom prst="rect">
            <a:avLst/>
          </a:prstGeom>
        </p:spPr>
      </p:pic>
      <p:grpSp>
        <p:nvGrpSpPr>
          <p:cNvPr id="379" name="object 379"/>
          <p:cNvGrpSpPr/>
          <p:nvPr/>
        </p:nvGrpSpPr>
        <p:grpSpPr>
          <a:xfrm>
            <a:off x="7533611" y="6026513"/>
            <a:ext cx="448945" cy="205740"/>
            <a:chOff x="7533611" y="6026513"/>
            <a:chExt cx="448945" cy="205740"/>
          </a:xfrm>
        </p:grpSpPr>
        <p:sp>
          <p:nvSpPr>
            <p:cNvPr id="380" name="object 380"/>
            <p:cNvSpPr/>
            <p:nvPr/>
          </p:nvSpPr>
          <p:spPr>
            <a:xfrm>
              <a:off x="7533611" y="6064523"/>
              <a:ext cx="22225" cy="163830"/>
            </a:xfrm>
            <a:custGeom>
              <a:avLst/>
              <a:gdLst/>
              <a:ahLst/>
              <a:cxnLst/>
              <a:rect l="l" t="t" r="r" b="b"/>
              <a:pathLst>
                <a:path w="22225" h="163829">
                  <a:moveTo>
                    <a:pt x="19349" y="45611"/>
                  </a:moveTo>
                  <a:lnTo>
                    <a:pt x="2534" y="45611"/>
                  </a:lnTo>
                  <a:lnTo>
                    <a:pt x="2534" y="163555"/>
                  </a:lnTo>
                  <a:lnTo>
                    <a:pt x="19349" y="163555"/>
                  </a:lnTo>
                  <a:lnTo>
                    <a:pt x="19349" y="45611"/>
                  </a:lnTo>
                  <a:close/>
                </a:path>
                <a:path w="22225" h="163829">
                  <a:moveTo>
                    <a:pt x="14051" y="0"/>
                  </a:moveTo>
                  <a:lnTo>
                    <a:pt x="7947" y="0"/>
                  </a:lnTo>
                  <a:lnTo>
                    <a:pt x="2994" y="2994"/>
                  </a:lnTo>
                  <a:lnTo>
                    <a:pt x="69" y="7832"/>
                  </a:lnTo>
                  <a:lnTo>
                    <a:pt x="0" y="13936"/>
                  </a:lnTo>
                  <a:lnTo>
                    <a:pt x="2994" y="19004"/>
                  </a:lnTo>
                  <a:lnTo>
                    <a:pt x="7947" y="21999"/>
                  </a:lnTo>
                  <a:lnTo>
                    <a:pt x="14051" y="21999"/>
                  </a:lnTo>
                  <a:lnTo>
                    <a:pt x="18889" y="19004"/>
                  </a:lnTo>
                  <a:lnTo>
                    <a:pt x="21999" y="13936"/>
                  </a:lnTo>
                  <a:lnTo>
                    <a:pt x="21999" y="7832"/>
                  </a:lnTo>
                  <a:lnTo>
                    <a:pt x="18889" y="2994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1" name="object 38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596499" y="6026513"/>
              <a:ext cx="122551" cy="201564"/>
            </a:xfrm>
            <a:prstGeom prst="rect">
              <a:avLst/>
            </a:prstGeom>
          </p:spPr>
        </p:pic>
        <p:pic>
          <p:nvPicPr>
            <p:cNvPr id="382" name="object 3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47500" y="6106448"/>
              <a:ext cx="123241" cy="125315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10133" y="6106448"/>
              <a:ext cx="71872" cy="121629"/>
            </a:xfrm>
            <a:prstGeom prst="rect">
              <a:avLst/>
            </a:prstGeom>
          </p:spPr>
        </p:pic>
      </p:grpSp>
      <p:grpSp>
        <p:nvGrpSpPr>
          <p:cNvPr id="384" name="object 384"/>
          <p:cNvGrpSpPr/>
          <p:nvPr/>
        </p:nvGrpSpPr>
        <p:grpSpPr>
          <a:xfrm>
            <a:off x="8002623" y="6066020"/>
            <a:ext cx="358775" cy="166370"/>
            <a:chOff x="8002623" y="6066020"/>
            <a:chExt cx="358775" cy="166370"/>
          </a:xfrm>
        </p:grpSpPr>
        <p:pic>
          <p:nvPicPr>
            <p:cNvPr id="385" name="object 38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164911" y="6106448"/>
              <a:ext cx="100666" cy="121629"/>
            </a:xfrm>
            <a:prstGeom prst="rect">
              <a:avLst/>
            </a:prstGeom>
          </p:spPr>
        </p:pic>
        <p:pic>
          <p:nvPicPr>
            <p:cNvPr id="386" name="object 3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002623" y="6106448"/>
              <a:ext cx="123242" cy="125315"/>
            </a:xfrm>
            <a:prstGeom prst="rect">
              <a:avLst/>
            </a:prstGeom>
          </p:spPr>
        </p:pic>
        <p:sp>
          <p:nvSpPr>
            <p:cNvPr id="387" name="object 387"/>
            <p:cNvSpPr/>
            <p:nvPr/>
          </p:nvSpPr>
          <p:spPr>
            <a:xfrm>
              <a:off x="8301169" y="606602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49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0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8" name="object 388"/>
          <p:cNvGrpSpPr/>
          <p:nvPr/>
        </p:nvGrpSpPr>
        <p:grpSpPr>
          <a:xfrm>
            <a:off x="8446296" y="6029854"/>
            <a:ext cx="197485" cy="201930"/>
            <a:chOff x="8446296" y="6029854"/>
            <a:chExt cx="197485" cy="201930"/>
          </a:xfrm>
        </p:grpSpPr>
        <p:sp>
          <p:nvSpPr>
            <p:cNvPr id="389" name="object 389"/>
            <p:cNvSpPr/>
            <p:nvPr/>
          </p:nvSpPr>
          <p:spPr>
            <a:xfrm>
              <a:off x="8446296" y="6066020"/>
              <a:ext cx="59690" cy="166370"/>
            </a:xfrm>
            <a:custGeom>
              <a:avLst/>
              <a:gdLst/>
              <a:ahLst/>
              <a:cxnLst/>
              <a:rect l="l" t="t" r="r" b="b"/>
              <a:pathLst>
                <a:path w="59690" h="166370">
                  <a:moveTo>
                    <a:pt x="28794" y="0"/>
                  </a:moveTo>
                  <a:lnTo>
                    <a:pt x="11978" y="0"/>
                  </a:lnTo>
                  <a:lnTo>
                    <a:pt x="11978" y="44113"/>
                  </a:lnTo>
                  <a:lnTo>
                    <a:pt x="0" y="44113"/>
                  </a:lnTo>
                  <a:lnTo>
                    <a:pt x="0" y="56783"/>
                  </a:lnTo>
                  <a:lnTo>
                    <a:pt x="11978" y="56783"/>
                  </a:lnTo>
                  <a:lnTo>
                    <a:pt x="11978" y="131650"/>
                  </a:lnTo>
                  <a:lnTo>
                    <a:pt x="26606" y="165743"/>
                  </a:lnTo>
                  <a:lnTo>
                    <a:pt x="39851" y="165743"/>
                  </a:lnTo>
                  <a:lnTo>
                    <a:pt x="45150" y="165743"/>
                  </a:lnTo>
                  <a:lnTo>
                    <a:pt x="55746" y="162864"/>
                  </a:lnTo>
                  <a:lnTo>
                    <a:pt x="59663" y="160445"/>
                  </a:lnTo>
                  <a:lnTo>
                    <a:pt x="55401" y="147084"/>
                  </a:lnTo>
                  <a:lnTo>
                    <a:pt x="50217" y="150885"/>
                  </a:lnTo>
                  <a:lnTo>
                    <a:pt x="36396" y="150885"/>
                  </a:lnTo>
                  <a:lnTo>
                    <a:pt x="28794" y="140519"/>
                  </a:lnTo>
                  <a:lnTo>
                    <a:pt x="28794" y="56783"/>
                  </a:lnTo>
                  <a:lnTo>
                    <a:pt x="58165" y="56783"/>
                  </a:lnTo>
                  <a:lnTo>
                    <a:pt x="58165" y="44113"/>
                  </a:lnTo>
                  <a:lnTo>
                    <a:pt x="28794" y="44113"/>
                  </a:lnTo>
                  <a:lnTo>
                    <a:pt x="28794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0" name="object 39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542701" y="6029854"/>
              <a:ext cx="100667" cy="198224"/>
            </a:xfrm>
            <a:prstGeom prst="rect">
              <a:avLst/>
            </a:prstGeom>
          </p:spPr>
        </p:pic>
      </p:grpSp>
      <p:sp>
        <p:nvSpPr>
          <p:cNvPr id="391" name="object 391"/>
          <p:cNvSpPr/>
          <p:nvPr/>
        </p:nvSpPr>
        <p:spPr>
          <a:xfrm>
            <a:off x="8688172" y="6064523"/>
            <a:ext cx="22225" cy="163830"/>
          </a:xfrm>
          <a:custGeom>
            <a:avLst/>
            <a:gdLst/>
            <a:ahLst/>
            <a:cxnLst/>
            <a:rect l="l" t="t" r="r" b="b"/>
            <a:pathLst>
              <a:path w="22225" h="163829">
                <a:moveTo>
                  <a:pt x="19350" y="45611"/>
                </a:moveTo>
                <a:lnTo>
                  <a:pt x="2534" y="45611"/>
                </a:lnTo>
                <a:lnTo>
                  <a:pt x="2534" y="163555"/>
                </a:lnTo>
                <a:lnTo>
                  <a:pt x="19350" y="163555"/>
                </a:lnTo>
                <a:lnTo>
                  <a:pt x="19350" y="45611"/>
                </a:lnTo>
                <a:close/>
              </a:path>
              <a:path w="22225" h="163829">
                <a:moveTo>
                  <a:pt x="14052" y="0"/>
                </a:moveTo>
                <a:lnTo>
                  <a:pt x="7947" y="0"/>
                </a:lnTo>
                <a:lnTo>
                  <a:pt x="2994" y="2994"/>
                </a:lnTo>
                <a:lnTo>
                  <a:pt x="69" y="7832"/>
                </a:lnTo>
                <a:lnTo>
                  <a:pt x="0" y="13936"/>
                </a:lnTo>
                <a:lnTo>
                  <a:pt x="2994" y="19004"/>
                </a:lnTo>
                <a:lnTo>
                  <a:pt x="7947" y="21999"/>
                </a:lnTo>
                <a:lnTo>
                  <a:pt x="14052" y="21999"/>
                </a:lnTo>
                <a:lnTo>
                  <a:pt x="18889" y="19004"/>
                </a:lnTo>
                <a:lnTo>
                  <a:pt x="21999" y="13936"/>
                </a:lnTo>
                <a:lnTo>
                  <a:pt x="21999" y="7832"/>
                </a:lnTo>
                <a:lnTo>
                  <a:pt x="18889" y="2994"/>
                </a:lnTo>
                <a:lnTo>
                  <a:pt x="14052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2" name="object 392"/>
          <p:cNvGrpSpPr/>
          <p:nvPr/>
        </p:nvGrpSpPr>
        <p:grpSpPr>
          <a:xfrm>
            <a:off x="8757165" y="6106448"/>
            <a:ext cx="387350" cy="185420"/>
            <a:chOff x="8757165" y="6106448"/>
            <a:chExt cx="387350" cy="185420"/>
          </a:xfrm>
        </p:grpSpPr>
        <p:pic>
          <p:nvPicPr>
            <p:cNvPr id="393" name="object 39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757165" y="6106448"/>
              <a:ext cx="100667" cy="121629"/>
            </a:xfrm>
            <a:prstGeom prst="rect">
              <a:avLst/>
            </a:prstGeom>
          </p:spPr>
        </p:pic>
        <p:pic>
          <p:nvPicPr>
            <p:cNvPr id="394" name="object 39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896648" y="6106448"/>
              <a:ext cx="124624" cy="184978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57416" y="6106563"/>
              <a:ext cx="86730" cy="125200"/>
            </a:xfrm>
            <a:prstGeom prst="rect">
              <a:avLst/>
            </a:prstGeom>
          </p:spPr>
        </p:pic>
      </p:grpSp>
      <p:grpSp>
        <p:nvGrpSpPr>
          <p:cNvPr id="396" name="object 396"/>
          <p:cNvGrpSpPr/>
          <p:nvPr/>
        </p:nvGrpSpPr>
        <p:grpSpPr>
          <a:xfrm>
            <a:off x="9224426" y="6106448"/>
            <a:ext cx="418465" cy="181610"/>
            <a:chOff x="9224426" y="6106448"/>
            <a:chExt cx="418465" cy="181610"/>
          </a:xfrm>
        </p:grpSpPr>
        <p:pic>
          <p:nvPicPr>
            <p:cNvPr id="397" name="object 397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224426" y="6110134"/>
              <a:ext cx="127043" cy="177837"/>
            </a:xfrm>
            <a:prstGeom prst="rect">
              <a:avLst/>
            </a:prstGeom>
          </p:spPr>
        </p:pic>
        <p:pic>
          <p:nvPicPr>
            <p:cNvPr id="398" name="object 39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9374160" y="6106448"/>
              <a:ext cx="130613" cy="125315"/>
            </a:xfrm>
            <a:prstGeom prst="rect">
              <a:avLst/>
            </a:prstGeom>
          </p:spPr>
        </p:pic>
        <p:pic>
          <p:nvPicPr>
            <p:cNvPr id="399" name="object 39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543129" y="6110134"/>
              <a:ext cx="99745" cy="121629"/>
            </a:xfrm>
            <a:prstGeom prst="rect">
              <a:avLst/>
            </a:prstGeom>
          </p:spPr>
        </p:pic>
      </p:grpSp>
      <p:grpSp>
        <p:nvGrpSpPr>
          <p:cNvPr id="400" name="object 400"/>
          <p:cNvGrpSpPr/>
          <p:nvPr/>
        </p:nvGrpSpPr>
        <p:grpSpPr>
          <a:xfrm>
            <a:off x="9749416" y="6029854"/>
            <a:ext cx="417195" cy="201930"/>
            <a:chOff x="9749416" y="6029854"/>
            <a:chExt cx="417195" cy="201930"/>
          </a:xfrm>
        </p:grpSpPr>
        <p:pic>
          <p:nvPicPr>
            <p:cNvPr id="401" name="object 40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749416" y="6029854"/>
              <a:ext cx="100667" cy="198224"/>
            </a:xfrm>
            <a:prstGeom prst="rect">
              <a:avLst/>
            </a:prstGeom>
          </p:spPr>
        </p:pic>
        <p:pic>
          <p:nvPicPr>
            <p:cNvPr id="402" name="object 40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88553" y="6106448"/>
              <a:ext cx="123241" cy="125315"/>
            </a:xfrm>
            <a:prstGeom prst="rect">
              <a:avLst/>
            </a:prstGeom>
          </p:spPr>
        </p:pic>
        <p:pic>
          <p:nvPicPr>
            <p:cNvPr id="403" name="object 40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0041858" y="6106448"/>
              <a:ext cx="124394" cy="125315"/>
            </a:xfrm>
            <a:prstGeom prst="rect">
              <a:avLst/>
            </a:prstGeom>
          </p:spPr>
        </p:pic>
      </p:grpSp>
      <p:grpSp>
        <p:nvGrpSpPr>
          <p:cNvPr id="404" name="object 404"/>
          <p:cNvGrpSpPr/>
          <p:nvPr/>
        </p:nvGrpSpPr>
        <p:grpSpPr>
          <a:xfrm>
            <a:off x="10215664" y="6029854"/>
            <a:ext cx="219075" cy="201930"/>
            <a:chOff x="10215664" y="6029854"/>
            <a:chExt cx="219075" cy="201930"/>
          </a:xfrm>
        </p:grpSpPr>
        <p:pic>
          <p:nvPicPr>
            <p:cNvPr id="405" name="object 40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215664" y="6106448"/>
              <a:ext cx="71872" cy="121629"/>
            </a:xfrm>
            <a:prstGeom prst="rect">
              <a:avLst/>
            </a:prstGeom>
          </p:spPr>
        </p:pic>
        <p:pic>
          <p:nvPicPr>
            <p:cNvPr id="406" name="object 40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309995" y="6029854"/>
              <a:ext cx="124394" cy="201909"/>
            </a:xfrm>
            <a:prstGeom prst="rect">
              <a:avLst/>
            </a:prstGeom>
          </p:spPr>
        </p:pic>
      </p:grpSp>
      <p:grpSp>
        <p:nvGrpSpPr>
          <p:cNvPr id="407" name="object 407"/>
          <p:cNvGrpSpPr/>
          <p:nvPr/>
        </p:nvGrpSpPr>
        <p:grpSpPr>
          <a:xfrm>
            <a:off x="10543350" y="6029969"/>
            <a:ext cx="792480" cy="201930"/>
            <a:chOff x="10543350" y="6029969"/>
            <a:chExt cx="792480" cy="201930"/>
          </a:xfrm>
        </p:grpSpPr>
        <p:pic>
          <p:nvPicPr>
            <p:cNvPr id="408" name="object 40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543350" y="6029969"/>
              <a:ext cx="124386" cy="201794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99764" y="6106448"/>
              <a:ext cx="123241" cy="125315"/>
            </a:xfrm>
            <a:prstGeom prst="rect">
              <a:avLst/>
            </a:prstGeom>
          </p:spPr>
        </p:pic>
        <p:sp>
          <p:nvSpPr>
            <p:cNvPr id="410" name="object 410"/>
            <p:cNvSpPr/>
            <p:nvPr/>
          </p:nvSpPr>
          <p:spPr>
            <a:xfrm>
              <a:off x="10862052" y="6029969"/>
              <a:ext cx="17145" cy="198120"/>
            </a:xfrm>
            <a:custGeom>
              <a:avLst/>
              <a:gdLst/>
              <a:ahLst/>
              <a:cxnLst/>
              <a:rect l="l" t="t" r="r" b="b"/>
              <a:pathLst>
                <a:path w="17145" h="198120">
                  <a:moveTo>
                    <a:pt x="16817" y="0"/>
                  </a:moveTo>
                  <a:lnTo>
                    <a:pt x="0" y="0"/>
                  </a:lnTo>
                  <a:lnTo>
                    <a:pt x="0" y="198109"/>
                  </a:lnTo>
                  <a:lnTo>
                    <a:pt x="16817" y="198109"/>
                  </a:lnTo>
                  <a:lnTo>
                    <a:pt x="1681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1" name="object 41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919411" y="6106448"/>
              <a:ext cx="130613" cy="125315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1072025" y="6110134"/>
              <a:ext cx="210547" cy="117944"/>
            </a:xfrm>
            <a:prstGeom prst="rect">
              <a:avLst/>
            </a:prstGeom>
          </p:spPr>
        </p:pic>
        <p:sp>
          <p:nvSpPr>
            <p:cNvPr id="413" name="object 413"/>
            <p:cNvSpPr/>
            <p:nvPr/>
          </p:nvSpPr>
          <p:spPr>
            <a:xfrm>
              <a:off x="11311714" y="6208152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7" y="0"/>
                  </a:moveTo>
                  <a:lnTo>
                    <a:pt x="8637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2" y="23611"/>
                  </a:lnTo>
                  <a:lnTo>
                    <a:pt x="11862" y="23611"/>
                  </a:lnTo>
                  <a:lnTo>
                    <a:pt x="15087" y="23611"/>
                  </a:lnTo>
                  <a:lnTo>
                    <a:pt x="20387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7" y="3225"/>
                  </a:lnTo>
                  <a:lnTo>
                    <a:pt x="15087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4" name="object 414"/>
          <p:cNvSpPr/>
          <p:nvPr/>
        </p:nvSpPr>
        <p:spPr>
          <a:xfrm>
            <a:off x="5010150" y="6499066"/>
            <a:ext cx="35560" cy="189230"/>
          </a:xfrm>
          <a:custGeom>
            <a:avLst/>
            <a:gdLst/>
            <a:ahLst/>
            <a:cxnLst/>
            <a:rect l="l" t="t" r="r" b="b"/>
            <a:pathLst>
              <a:path w="35560" h="189229">
                <a:moveTo>
                  <a:pt x="35483" y="0"/>
                </a:moveTo>
                <a:lnTo>
                  <a:pt x="0" y="0"/>
                </a:lnTo>
                <a:lnTo>
                  <a:pt x="0" y="16510"/>
                </a:lnTo>
                <a:lnTo>
                  <a:pt x="17970" y="16510"/>
                </a:lnTo>
                <a:lnTo>
                  <a:pt x="17970" y="189230"/>
                </a:lnTo>
                <a:lnTo>
                  <a:pt x="35483" y="189230"/>
                </a:lnTo>
                <a:lnTo>
                  <a:pt x="35483" y="16510"/>
                </a:lnTo>
                <a:lnTo>
                  <a:pt x="3548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105069" y="6668871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333339" y="6706075"/>
            <a:ext cx="2372995" cy="12065"/>
          </a:xfrm>
          <a:custGeom>
            <a:avLst/>
            <a:gdLst/>
            <a:ahLst/>
            <a:cxnLst/>
            <a:rect l="l" t="t" r="r" b="b"/>
            <a:pathLst>
              <a:path w="2372995" h="12065">
                <a:moveTo>
                  <a:pt x="2372703" y="0"/>
                </a:moveTo>
                <a:lnTo>
                  <a:pt x="2372703" y="0"/>
                </a:lnTo>
                <a:lnTo>
                  <a:pt x="0" y="0"/>
                </a:lnTo>
                <a:lnTo>
                  <a:pt x="0" y="11518"/>
                </a:lnTo>
                <a:lnTo>
                  <a:pt x="2372703" y="11518"/>
                </a:lnTo>
                <a:lnTo>
                  <a:pt x="237270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7" name="object 417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5009124" y="6924486"/>
            <a:ext cx="134645" cy="193617"/>
          </a:xfrm>
          <a:prstGeom prst="rect">
            <a:avLst/>
          </a:prstGeom>
        </p:spPr>
      </p:pic>
      <p:sp>
        <p:nvSpPr>
          <p:cNvPr id="418" name="object 418"/>
          <p:cNvSpPr/>
          <p:nvPr/>
        </p:nvSpPr>
        <p:spPr>
          <a:xfrm>
            <a:off x="5191685" y="7098177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350396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515794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681192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846590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011988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177386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6342784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6508183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6673581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6838979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004377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169774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335173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500571" y="7132155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3" name="object 433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5008318" y="7353907"/>
            <a:ext cx="119786" cy="197187"/>
          </a:xfrm>
          <a:prstGeom prst="rect">
            <a:avLst/>
          </a:prstGeom>
        </p:spPr>
      </p:pic>
      <p:sp>
        <p:nvSpPr>
          <p:cNvPr id="434" name="object 434"/>
          <p:cNvSpPr/>
          <p:nvPr/>
        </p:nvSpPr>
        <p:spPr>
          <a:xfrm>
            <a:off x="5178554" y="7527483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10" y="3225"/>
                </a:lnTo>
                <a:lnTo>
                  <a:pt x="0" y="8523"/>
                </a:lnTo>
                <a:lnTo>
                  <a:pt x="0" y="14973"/>
                </a:lnTo>
                <a:lnTo>
                  <a:pt x="3110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7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7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333339" y="7564697"/>
            <a:ext cx="2372995" cy="12065"/>
          </a:xfrm>
          <a:custGeom>
            <a:avLst/>
            <a:gdLst/>
            <a:ahLst/>
            <a:cxnLst/>
            <a:rect l="l" t="t" r="r" b="b"/>
            <a:pathLst>
              <a:path w="2372995" h="12065">
                <a:moveTo>
                  <a:pt x="2372703" y="0"/>
                </a:moveTo>
                <a:lnTo>
                  <a:pt x="2372703" y="0"/>
                </a:lnTo>
                <a:lnTo>
                  <a:pt x="0" y="0"/>
                </a:lnTo>
                <a:lnTo>
                  <a:pt x="0" y="11518"/>
                </a:lnTo>
                <a:lnTo>
                  <a:pt x="2372703" y="11518"/>
                </a:lnTo>
                <a:lnTo>
                  <a:pt x="237270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6" name="object 436"/>
          <p:cNvGrpSpPr/>
          <p:nvPr/>
        </p:nvGrpSpPr>
        <p:grpSpPr>
          <a:xfrm>
            <a:off x="5001638" y="7786669"/>
            <a:ext cx="201930" cy="194310"/>
            <a:chOff x="5001638" y="7786669"/>
            <a:chExt cx="201930" cy="194310"/>
          </a:xfrm>
        </p:grpSpPr>
        <p:pic>
          <p:nvPicPr>
            <p:cNvPr id="437" name="object 43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001638" y="7786669"/>
              <a:ext cx="134069" cy="190046"/>
            </a:xfrm>
            <a:prstGeom prst="rect">
              <a:avLst/>
            </a:prstGeom>
          </p:spPr>
        </p:pic>
        <p:sp>
          <p:nvSpPr>
            <p:cNvPr id="438" name="object 438"/>
            <p:cNvSpPr/>
            <p:nvPr/>
          </p:nvSpPr>
          <p:spPr>
            <a:xfrm>
              <a:off x="5179936" y="7956789"/>
              <a:ext cx="23495" cy="24130"/>
            </a:xfrm>
            <a:custGeom>
              <a:avLst/>
              <a:gdLst/>
              <a:ahLst/>
              <a:cxnLst/>
              <a:rect l="l" t="t" r="r" b="b"/>
              <a:pathLst>
                <a:path w="23495" h="24129">
                  <a:moveTo>
                    <a:pt x="15088" y="0"/>
                  </a:moveTo>
                  <a:lnTo>
                    <a:pt x="8638" y="0"/>
                  </a:lnTo>
                  <a:lnTo>
                    <a:pt x="3109" y="3225"/>
                  </a:lnTo>
                  <a:lnTo>
                    <a:pt x="0" y="8523"/>
                  </a:lnTo>
                  <a:lnTo>
                    <a:pt x="0" y="14973"/>
                  </a:lnTo>
                  <a:lnTo>
                    <a:pt x="3109" y="20387"/>
                  </a:lnTo>
                  <a:lnTo>
                    <a:pt x="8523" y="23611"/>
                  </a:lnTo>
                  <a:lnTo>
                    <a:pt x="11863" y="23611"/>
                  </a:lnTo>
                  <a:lnTo>
                    <a:pt x="15088" y="23611"/>
                  </a:lnTo>
                  <a:lnTo>
                    <a:pt x="20386" y="20387"/>
                  </a:lnTo>
                  <a:lnTo>
                    <a:pt x="23496" y="14973"/>
                  </a:lnTo>
                  <a:lnTo>
                    <a:pt x="23496" y="8523"/>
                  </a:lnTo>
                  <a:lnTo>
                    <a:pt x="20386" y="3225"/>
                  </a:lnTo>
                  <a:lnTo>
                    <a:pt x="15088" y="0"/>
                  </a:lnTo>
                  <a:close/>
                </a:path>
              </a:pathLst>
            </a:custGeom>
            <a:solidFill>
              <a:srgbClr val="0102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9" name="object 439"/>
          <p:cNvSpPr/>
          <p:nvPr/>
        </p:nvSpPr>
        <p:spPr>
          <a:xfrm>
            <a:off x="5333339" y="7993995"/>
            <a:ext cx="2372995" cy="12065"/>
          </a:xfrm>
          <a:custGeom>
            <a:avLst/>
            <a:gdLst/>
            <a:ahLst/>
            <a:cxnLst/>
            <a:rect l="l" t="t" r="r" b="b"/>
            <a:pathLst>
              <a:path w="2372995" h="12065">
                <a:moveTo>
                  <a:pt x="2372703" y="0"/>
                </a:moveTo>
                <a:lnTo>
                  <a:pt x="2372703" y="0"/>
                </a:lnTo>
                <a:lnTo>
                  <a:pt x="0" y="0"/>
                </a:lnTo>
                <a:lnTo>
                  <a:pt x="0" y="11518"/>
                </a:lnTo>
                <a:lnTo>
                  <a:pt x="2372703" y="11518"/>
                </a:lnTo>
                <a:lnTo>
                  <a:pt x="2372703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0" name="object 440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009355" y="8215976"/>
            <a:ext cx="134414" cy="193617"/>
          </a:xfrm>
          <a:prstGeom prst="rect">
            <a:avLst/>
          </a:prstGeom>
        </p:spPr>
      </p:pic>
      <p:sp>
        <p:nvSpPr>
          <p:cNvPr id="441" name="object 441"/>
          <p:cNvSpPr/>
          <p:nvPr/>
        </p:nvSpPr>
        <p:spPr>
          <a:xfrm>
            <a:off x="5191685" y="8386096"/>
            <a:ext cx="23495" cy="24130"/>
          </a:xfrm>
          <a:custGeom>
            <a:avLst/>
            <a:gdLst/>
            <a:ahLst/>
            <a:cxnLst/>
            <a:rect l="l" t="t" r="r" b="b"/>
            <a:pathLst>
              <a:path w="23495" h="24129">
                <a:moveTo>
                  <a:pt x="15088" y="0"/>
                </a:moveTo>
                <a:lnTo>
                  <a:pt x="8638" y="0"/>
                </a:lnTo>
                <a:lnTo>
                  <a:pt x="3109" y="3225"/>
                </a:lnTo>
                <a:lnTo>
                  <a:pt x="0" y="8523"/>
                </a:lnTo>
                <a:lnTo>
                  <a:pt x="0" y="14973"/>
                </a:lnTo>
                <a:lnTo>
                  <a:pt x="3109" y="20387"/>
                </a:lnTo>
                <a:lnTo>
                  <a:pt x="8523" y="23611"/>
                </a:lnTo>
                <a:lnTo>
                  <a:pt x="11863" y="23611"/>
                </a:lnTo>
                <a:lnTo>
                  <a:pt x="15088" y="23611"/>
                </a:lnTo>
                <a:lnTo>
                  <a:pt x="20386" y="20387"/>
                </a:lnTo>
                <a:lnTo>
                  <a:pt x="23496" y="14973"/>
                </a:lnTo>
                <a:lnTo>
                  <a:pt x="23496" y="8523"/>
                </a:lnTo>
                <a:lnTo>
                  <a:pt x="20386" y="3225"/>
                </a:lnTo>
                <a:lnTo>
                  <a:pt x="15088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350283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515681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681079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846477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6011875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6177273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6342671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508070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673467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838866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004264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169662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335060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500458" y="8420074"/>
            <a:ext cx="118745" cy="9525"/>
          </a:xfrm>
          <a:custGeom>
            <a:avLst/>
            <a:gdLst/>
            <a:ahLst/>
            <a:cxnLst/>
            <a:rect l="l" t="t" r="r" b="b"/>
            <a:pathLst>
              <a:path w="118745" h="9525">
                <a:moveTo>
                  <a:pt x="118174" y="0"/>
                </a:moveTo>
                <a:lnTo>
                  <a:pt x="0" y="0"/>
                </a:lnTo>
                <a:lnTo>
                  <a:pt x="0" y="9099"/>
                </a:lnTo>
                <a:lnTo>
                  <a:pt x="118174" y="9099"/>
                </a:lnTo>
                <a:lnTo>
                  <a:pt x="118174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6" name="object 456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910968" y="3371347"/>
            <a:ext cx="3099373" cy="4953000"/>
          </a:xfrm>
          <a:prstGeom prst="rect">
            <a:avLst/>
          </a:prstGeom>
        </p:spPr>
      </p:pic>
      <p:sp>
        <p:nvSpPr>
          <p:cNvPr id="457" name="object 457"/>
          <p:cNvSpPr/>
          <p:nvPr/>
        </p:nvSpPr>
        <p:spPr>
          <a:xfrm>
            <a:off x="3930597" y="851691"/>
            <a:ext cx="494665" cy="600710"/>
          </a:xfrm>
          <a:custGeom>
            <a:avLst/>
            <a:gdLst/>
            <a:ahLst/>
            <a:cxnLst/>
            <a:rect l="l" t="t" r="r" b="b"/>
            <a:pathLst>
              <a:path w="494664" h="600710">
                <a:moveTo>
                  <a:pt x="309032" y="0"/>
                </a:moveTo>
                <a:lnTo>
                  <a:pt x="261239" y="2872"/>
                </a:lnTo>
                <a:lnTo>
                  <a:pt x="187664" y="22976"/>
                </a:lnTo>
                <a:lnTo>
                  <a:pt x="147325" y="42444"/>
                </a:lnTo>
                <a:lnTo>
                  <a:pt x="89447" y="86816"/>
                </a:lnTo>
                <a:lnTo>
                  <a:pt x="60179" y="119198"/>
                </a:lnTo>
                <a:lnTo>
                  <a:pt x="23677" y="182403"/>
                </a:lnTo>
                <a:lnTo>
                  <a:pt x="8878" y="224496"/>
                </a:lnTo>
                <a:lnTo>
                  <a:pt x="0" y="300263"/>
                </a:lnTo>
                <a:lnTo>
                  <a:pt x="367" y="319862"/>
                </a:lnTo>
                <a:lnTo>
                  <a:pt x="9914" y="379582"/>
                </a:lnTo>
                <a:lnTo>
                  <a:pt x="23501" y="418123"/>
                </a:lnTo>
                <a:lnTo>
                  <a:pt x="43473" y="457432"/>
                </a:lnTo>
                <a:lnTo>
                  <a:pt x="89271" y="513709"/>
                </a:lnTo>
                <a:lnTo>
                  <a:pt x="122727" y="542122"/>
                </a:lnTo>
                <a:lnTo>
                  <a:pt x="187839" y="577550"/>
                </a:lnTo>
                <a:lnTo>
                  <a:pt x="231182" y="591910"/>
                </a:lnTo>
                <a:lnTo>
                  <a:pt x="309383" y="600526"/>
                </a:lnTo>
                <a:lnTo>
                  <a:pt x="326373" y="600277"/>
                </a:lnTo>
                <a:lnTo>
                  <a:pt x="378244" y="593793"/>
                </a:lnTo>
                <a:lnTo>
                  <a:pt x="426519" y="579416"/>
                </a:lnTo>
                <a:lnTo>
                  <a:pt x="469095" y="559252"/>
                </a:lnTo>
                <a:lnTo>
                  <a:pt x="494592" y="542297"/>
                </a:lnTo>
                <a:lnTo>
                  <a:pt x="462320" y="482315"/>
                </a:lnTo>
                <a:lnTo>
                  <a:pt x="453178" y="489382"/>
                </a:lnTo>
                <a:lnTo>
                  <a:pt x="439520" y="498341"/>
                </a:lnTo>
                <a:lnTo>
                  <a:pt x="394972" y="517918"/>
                </a:lnTo>
                <a:lnTo>
                  <a:pt x="342553" y="529009"/>
                </a:lnTo>
                <a:lnTo>
                  <a:pt x="313592" y="530371"/>
                </a:lnTo>
                <a:lnTo>
                  <a:pt x="297610" y="530097"/>
                </a:lnTo>
                <a:lnTo>
                  <a:pt x="249466" y="522972"/>
                </a:lnTo>
                <a:lnTo>
                  <a:pt x="205578" y="507135"/>
                </a:lnTo>
                <a:lnTo>
                  <a:pt x="167064" y="483967"/>
                </a:lnTo>
                <a:lnTo>
                  <a:pt x="134297" y="453924"/>
                </a:lnTo>
                <a:lnTo>
                  <a:pt x="108394" y="418255"/>
                </a:lnTo>
                <a:lnTo>
                  <a:pt x="89729" y="377387"/>
                </a:lnTo>
                <a:lnTo>
                  <a:pt x="79420" y="332833"/>
                </a:lnTo>
                <a:lnTo>
                  <a:pt x="77520" y="300263"/>
                </a:lnTo>
                <a:lnTo>
                  <a:pt x="77792" y="285237"/>
                </a:lnTo>
                <a:lnTo>
                  <a:pt x="84846" y="239467"/>
                </a:lnTo>
                <a:lnTo>
                  <a:pt x="100535" y="197004"/>
                </a:lnTo>
                <a:lnTo>
                  <a:pt x="123741" y="159361"/>
                </a:lnTo>
                <a:lnTo>
                  <a:pt x="154091" y="127032"/>
                </a:lnTo>
                <a:lnTo>
                  <a:pt x="190467" y="101267"/>
                </a:lnTo>
                <a:lnTo>
                  <a:pt x="232497" y="82487"/>
                </a:lnTo>
                <a:lnTo>
                  <a:pt x="279062" y="72073"/>
                </a:lnTo>
                <a:lnTo>
                  <a:pt x="313592" y="70155"/>
                </a:lnTo>
                <a:lnTo>
                  <a:pt x="326899" y="70349"/>
                </a:lnTo>
                <a:lnTo>
                  <a:pt x="367984" y="75408"/>
                </a:lnTo>
                <a:lnTo>
                  <a:pt x="406876" y="86666"/>
                </a:lnTo>
                <a:lnTo>
                  <a:pt x="441471" y="103465"/>
                </a:lnTo>
                <a:lnTo>
                  <a:pt x="462320" y="118211"/>
                </a:lnTo>
                <a:lnTo>
                  <a:pt x="494592" y="58228"/>
                </a:lnTo>
                <a:lnTo>
                  <a:pt x="442526" y="27588"/>
                </a:lnTo>
                <a:lnTo>
                  <a:pt x="395873" y="10975"/>
                </a:lnTo>
                <a:lnTo>
                  <a:pt x="345499" y="1707"/>
                </a:lnTo>
                <a:lnTo>
                  <a:pt x="3090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522704" y="837660"/>
            <a:ext cx="68580" cy="603885"/>
          </a:xfrm>
          <a:custGeom>
            <a:avLst/>
            <a:gdLst/>
            <a:ahLst/>
            <a:cxnLst/>
            <a:rect l="l" t="t" r="r" b="b"/>
            <a:pathLst>
              <a:path w="68579" h="603885">
                <a:moveTo>
                  <a:pt x="68050" y="0"/>
                </a:moveTo>
                <a:lnTo>
                  <a:pt x="0" y="0"/>
                </a:lnTo>
                <a:lnTo>
                  <a:pt x="0" y="603332"/>
                </a:lnTo>
                <a:lnTo>
                  <a:pt x="68050" y="603332"/>
                </a:lnTo>
                <a:lnTo>
                  <a:pt x="68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705809" y="1070575"/>
            <a:ext cx="405130" cy="382270"/>
          </a:xfrm>
          <a:custGeom>
            <a:avLst/>
            <a:gdLst/>
            <a:ahLst/>
            <a:cxnLst/>
            <a:rect l="l" t="t" r="r" b="b"/>
            <a:pathLst>
              <a:path w="405129" h="382269">
                <a:moveTo>
                  <a:pt x="202396" y="0"/>
                </a:moveTo>
                <a:lnTo>
                  <a:pt x="160939" y="3025"/>
                </a:lnTo>
                <a:lnTo>
                  <a:pt x="99444" y="24203"/>
                </a:lnTo>
                <a:lnTo>
                  <a:pt x="47354" y="63887"/>
                </a:lnTo>
                <a:lnTo>
                  <a:pt x="18868" y="105015"/>
                </a:lnTo>
                <a:lnTo>
                  <a:pt x="2935" y="153472"/>
                </a:lnTo>
                <a:lnTo>
                  <a:pt x="0" y="190821"/>
                </a:lnTo>
                <a:lnTo>
                  <a:pt x="419" y="208157"/>
                </a:lnTo>
                <a:lnTo>
                  <a:pt x="11320" y="259008"/>
                </a:lnTo>
                <a:lnTo>
                  <a:pt x="35516" y="303277"/>
                </a:lnTo>
                <a:lnTo>
                  <a:pt x="70045" y="338727"/>
                </a:lnTo>
                <a:lnTo>
                  <a:pt x="113927" y="364624"/>
                </a:lnTo>
                <a:lnTo>
                  <a:pt x="164335" y="378995"/>
                </a:lnTo>
                <a:lnTo>
                  <a:pt x="202396" y="381642"/>
                </a:lnTo>
                <a:lnTo>
                  <a:pt x="220086" y="381264"/>
                </a:lnTo>
                <a:lnTo>
                  <a:pt x="272631" y="371431"/>
                </a:lnTo>
                <a:lnTo>
                  <a:pt x="319358" y="349579"/>
                </a:lnTo>
                <a:lnTo>
                  <a:pt x="352542" y="322361"/>
                </a:lnTo>
                <a:lnTo>
                  <a:pt x="202747" y="322361"/>
                </a:lnTo>
                <a:lnTo>
                  <a:pt x="191035" y="322098"/>
                </a:lnTo>
                <a:lnTo>
                  <a:pt x="135048" y="305524"/>
                </a:lnTo>
                <a:lnTo>
                  <a:pt x="101242" y="277950"/>
                </a:lnTo>
                <a:lnTo>
                  <a:pt x="77302" y="235457"/>
                </a:lnTo>
                <a:lnTo>
                  <a:pt x="70856" y="190821"/>
                </a:lnTo>
                <a:lnTo>
                  <a:pt x="71125" y="178903"/>
                </a:lnTo>
                <a:lnTo>
                  <a:pt x="88044" y="122595"/>
                </a:lnTo>
                <a:lnTo>
                  <a:pt x="115931" y="89093"/>
                </a:lnTo>
                <a:lnTo>
                  <a:pt x="158418" y="65594"/>
                </a:lnTo>
                <a:lnTo>
                  <a:pt x="202747" y="59280"/>
                </a:lnTo>
                <a:lnTo>
                  <a:pt x="353000" y="59280"/>
                </a:lnTo>
                <a:lnTo>
                  <a:pt x="334748" y="42895"/>
                </a:lnTo>
                <a:lnTo>
                  <a:pt x="305349" y="24203"/>
                </a:lnTo>
                <a:lnTo>
                  <a:pt x="290866" y="17017"/>
                </a:lnTo>
                <a:lnTo>
                  <a:pt x="269592" y="9076"/>
                </a:lnTo>
                <a:lnTo>
                  <a:pt x="240458" y="2647"/>
                </a:lnTo>
                <a:lnTo>
                  <a:pt x="202396" y="0"/>
                </a:lnTo>
                <a:close/>
              </a:path>
              <a:path w="405129" h="382269">
                <a:moveTo>
                  <a:pt x="353000" y="59280"/>
                </a:moveTo>
                <a:lnTo>
                  <a:pt x="202747" y="59280"/>
                </a:lnTo>
                <a:lnTo>
                  <a:pt x="214356" y="59543"/>
                </a:lnTo>
                <a:lnTo>
                  <a:pt x="229932" y="61385"/>
                </a:lnTo>
                <a:lnTo>
                  <a:pt x="270096" y="76117"/>
                </a:lnTo>
                <a:lnTo>
                  <a:pt x="303902" y="103618"/>
                </a:lnTo>
                <a:lnTo>
                  <a:pt x="327842" y="145944"/>
                </a:lnTo>
                <a:lnTo>
                  <a:pt x="334288" y="190821"/>
                </a:lnTo>
                <a:lnTo>
                  <a:pt x="334019" y="202638"/>
                </a:lnTo>
                <a:lnTo>
                  <a:pt x="317100" y="258871"/>
                </a:lnTo>
                <a:lnTo>
                  <a:pt x="289213" y="292529"/>
                </a:lnTo>
                <a:lnTo>
                  <a:pt x="246770" y="316047"/>
                </a:lnTo>
                <a:lnTo>
                  <a:pt x="202747" y="322361"/>
                </a:lnTo>
                <a:lnTo>
                  <a:pt x="352542" y="322361"/>
                </a:lnTo>
                <a:lnTo>
                  <a:pt x="377959" y="290090"/>
                </a:lnTo>
                <a:lnTo>
                  <a:pt x="401859" y="227986"/>
                </a:lnTo>
                <a:lnTo>
                  <a:pt x="404794" y="190821"/>
                </a:lnTo>
                <a:lnTo>
                  <a:pt x="404374" y="173383"/>
                </a:lnTo>
                <a:lnTo>
                  <a:pt x="393473" y="122395"/>
                </a:lnTo>
                <a:lnTo>
                  <a:pt x="369278" y="78241"/>
                </a:lnTo>
                <a:lnTo>
                  <a:pt x="355466" y="61495"/>
                </a:lnTo>
                <a:lnTo>
                  <a:pt x="353000" y="59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184968" y="1070925"/>
            <a:ext cx="274320" cy="381635"/>
          </a:xfrm>
          <a:custGeom>
            <a:avLst/>
            <a:gdLst/>
            <a:ahLst/>
            <a:cxnLst/>
            <a:rect l="l" t="t" r="r" b="b"/>
            <a:pathLst>
              <a:path w="274320" h="381634">
                <a:moveTo>
                  <a:pt x="151885" y="0"/>
                </a:moveTo>
                <a:lnTo>
                  <a:pt x="108181" y="5475"/>
                </a:lnTo>
                <a:lnTo>
                  <a:pt x="68510" y="23940"/>
                </a:lnTo>
                <a:lnTo>
                  <a:pt x="39284" y="55987"/>
                </a:lnTo>
                <a:lnTo>
                  <a:pt x="28061" y="101023"/>
                </a:lnTo>
                <a:lnTo>
                  <a:pt x="28272" y="109422"/>
                </a:lnTo>
                <a:lnTo>
                  <a:pt x="41566" y="146097"/>
                </a:lnTo>
                <a:lnTo>
                  <a:pt x="76118" y="175387"/>
                </a:lnTo>
                <a:lnTo>
                  <a:pt x="119614" y="196083"/>
                </a:lnTo>
                <a:lnTo>
                  <a:pt x="152523" y="209319"/>
                </a:lnTo>
                <a:lnTo>
                  <a:pt x="166442" y="215375"/>
                </a:lnTo>
                <a:lnTo>
                  <a:pt x="197719" y="238425"/>
                </a:lnTo>
                <a:lnTo>
                  <a:pt x="204501" y="265186"/>
                </a:lnTo>
                <a:lnTo>
                  <a:pt x="204353" y="271349"/>
                </a:lnTo>
                <a:lnTo>
                  <a:pt x="187116" y="309800"/>
                </a:lnTo>
                <a:lnTo>
                  <a:pt x="147097" y="328884"/>
                </a:lnTo>
                <a:lnTo>
                  <a:pt x="133995" y="329728"/>
                </a:lnTo>
                <a:lnTo>
                  <a:pt x="124629" y="329460"/>
                </a:lnTo>
                <a:lnTo>
                  <a:pt x="77521" y="312540"/>
                </a:lnTo>
                <a:lnTo>
                  <a:pt x="46247" y="284062"/>
                </a:lnTo>
                <a:lnTo>
                  <a:pt x="32622" y="264133"/>
                </a:lnTo>
                <a:lnTo>
                  <a:pt x="0" y="306226"/>
                </a:lnTo>
                <a:lnTo>
                  <a:pt x="32695" y="346617"/>
                </a:lnTo>
                <a:lnTo>
                  <a:pt x="65855" y="367604"/>
                </a:lnTo>
                <a:lnTo>
                  <a:pt x="104610" y="379163"/>
                </a:lnTo>
                <a:lnTo>
                  <a:pt x="134346" y="381292"/>
                </a:lnTo>
                <a:lnTo>
                  <a:pt x="147336" y="381070"/>
                </a:lnTo>
                <a:lnTo>
                  <a:pt x="185154" y="375299"/>
                </a:lnTo>
                <a:lnTo>
                  <a:pt x="229910" y="354874"/>
                </a:lnTo>
                <a:lnTo>
                  <a:pt x="256942" y="326220"/>
                </a:lnTo>
                <a:lnTo>
                  <a:pt x="272406" y="286939"/>
                </a:lnTo>
                <a:lnTo>
                  <a:pt x="274306" y="262730"/>
                </a:lnTo>
                <a:lnTo>
                  <a:pt x="274108" y="253065"/>
                </a:lnTo>
                <a:lnTo>
                  <a:pt x="261677" y="212394"/>
                </a:lnTo>
                <a:lnTo>
                  <a:pt x="226425" y="181701"/>
                </a:lnTo>
                <a:lnTo>
                  <a:pt x="147983" y="148273"/>
                </a:lnTo>
                <a:lnTo>
                  <a:pt x="129342" y="140197"/>
                </a:lnTo>
                <a:lnTo>
                  <a:pt x="97076" y="114681"/>
                </a:lnTo>
                <a:lnTo>
                  <a:pt x="92604" y="96112"/>
                </a:lnTo>
                <a:lnTo>
                  <a:pt x="92862" y="89549"/>
                </a:lnTo>
                <a:lnTo>
                  <a:pt x="114401" y="57201"/>
                </a:lnTo>
                <a:lnTo>
                  <a:pt x="152236" y="47705"/>
                </a:lnTo>
                <a:lnTo>
                  <a:pt x="165927" y="48308"/>
                </a:lnTo>
                <a:lnTo>
                  <a:pt x="184419" y="52528"/>
                </a:lnTo>
                <a:lnTo>
                  <a:pt x="206990" y="63983"/>
                </a:lnTo>
                <a:lnTo>
                  <a:pt x="232914" y="86290"/>
                </a:lnTo>
                <a:lnTo>
                  <a:pt x="260274" y="44899"/>
                </a:lnTo>
                <a:lnTo>
                  <a:pt x="226863" y="20646"/>
                </a:lnTo>
                <a:lnTo>
                  <a:pt x="187620" y="4340"/>
                </a:lnTo>
                <a:lnTo>
                  <a:pt x="171709" y="1266"/>
                </a:lnTo>
                <a:lnTo>
                  <a:pt x="151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545564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2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1" y="381275"/>
                </a:lnTo>
                <a:lnTo>
                  <a:pt x="265791" y="371727"/>
                </a:lnTo>
                <a:lnTo>
                  <a:pt x="311309" y="350500"/>
                </a:lnTo>
                <a:lnTo>
                  <a:pt x="341115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1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3" y="66822"/>
                </a:lnTo>
                <a:lnTo>
                  <a:pt x="192224" y="55422"/>
                </a:lnTo>
                <a:lnTo>
                  <a:pt x="331729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1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5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29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29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109601" y="862221"/>
            <a:ext cx="883285" cy="590550"/>
          </a:xfrm>
          <a:custGeom>
            <a:avLst/>
            <a:gdLst/>
            <a:ahLst/>
            <a:cxnLst/>
            <a:rect l="l" t="t" r="r" b="b"/>
            <a:pathLst>
              <a:path w="883284" h="590550">
                <a:moveTo>
                  <a:pt x="476008" y="0"/>
                </a:moveTo>
                <a:lnTo>
                  <a:pt x="390067" y="0"/>
                </a:lnTo>
                <a:lnTo>
                  <a:pt x="237832" y="251498"/>
                </a:lnTo>
                <a:lnTo>
                  <a:pt x="85940" y="0"/>
                </a:lnTo>
                <a:lnTo>
                  <a:pt x="0" y="0"/>
                </a:lnTo>
                <a:lnTo>
                  <a:pt x="202399" y="325869"/>
                </a:lnTo>
                <a:lnTo>
                  <a:pt x="202399" y="578777"/>
                </a:lnTo>
                <a:lnTo>
                  <a:pt x="273608" y="578777"/>
                </a:lnTo>
                <a:lnTo>
                  <a:pt x="273608" y="325869"/>
                </a:lnTo>
                <a:lnTo>
                  <a:pt x="476008" y="0"/>
                </a:lnTo>
                <a:close/>
              </a:path>
              <a:path w="883284" h="590550">
                <a:moveTo>
                  <a:pt x="882904" y="399186"/>
                </a:moveTo>
                <a:lnTo>
                  <a:pt x="879551" y="358508"/>
                </a:lnTo>
                <a:lnTo>
                  <a:pt x="856068" y="299732"/>
                </a:lnTo>
                <a:lnTo>
                  <a:pt x="831113" y="267639"/>
                </a:lnTo>
                <a:lnTo>
                  <a:pt x="812850" y="251256"/>
                </a:lnTo>
                <a:lnTo>
                  <a:pt x="812393" y="250977"/>
                </a:lnTo>
                <a:lnTo>
                  <a:pt x="812393" y="399186"/>
                </a:lnTo>
                <a:lnTo>
                  <a:pt x="812126" y="410997"/>
                </a:lnTo>
                <a:lnTo>
                  <a:pt x="795210" y="467233"/>
                </a:lnTo>
                <a:lnTo>
                  <a:pt x="767321" y="500888"/>
                </a:lnTo>
                <a:lnTo>
                  <a:pt x="724877" y="524408"/>
                </a:lnTo>
                <a:lnTo>
                  <a:pt x="680859" y="530720"/>
                </a:lnTo>
                <a:lnTo>
                  <a:pt x="669137" y="530453"/>
                </a:lnTo>
                <a:lnTo>
                  <a:pt x="613156" y="513880"/>
                </a:lnTo>
                <a:lnTo>
                  <a:pt x="579348" y="486308"/>
                </a:lnTo>
                <a:lnTo>
                  <a:pt x="555409" y="443814"/>
                </a:lnTo>
                <a:lnTo>
                  <a:pt x="548970" y="399186"/>
                </a:lnTo>
                <a:lnTo>
                  <a:pt x="549236" y="387261"/>
                </a:lnTo>
                <a:lnTo>
                  <a:pt x="566153" y="330949"/>
                </a:lnTo>
                <a:lnTo>
                  <a:pt x="594042" y="297459"/>
                </a:lnTo>
                <a:lnTo>
                  <a:pt x="636524" y="273951"/>
                </a:lnTo>
                <a:lnTo>
                  <a:pt x="680859" y="267639"/>
                </a:lnTo>
                <a:lnTo>
                  <a:pt x="692467" y="267906"/>
                </a:lnTo>
                <a:lnTo>
                  <a:pt x="748207" y="284480"/>
                </a:lnTo>
                <a:lnTo>
                  <a:pt x="782015" y="311975"/>
                </a:lnTo>
                <a:lnTo>
                  <a:pt x="805954" y="354304"/>
                </a:lnTo>
                <a:lnTo>
                  <a:pt x="812393" y="399186"/>
                </a:lnTo>
                <a:lnTo>
                  <a:pt x="812393" y="250977"/>
                </a:lnTo>
                <a:lnTo>
                  <a:pt x="768972" y="225374"/>
                </a:lnTo>
                <a:lnTo>
                  <a:pt x="718566" y="211010"/>
                </a:lnTo>
                <a:lnTo>
                  <a:pt x="680504" y="208356"/>
                </a:lnTo>
                <a:lnTo>
                  <a:pt x="662813" y="208737"/>
                </a:lnTo>
                <a:lnTo>
                  <a:pt x="610273" y="218567"/>
                </a:lnTo>
                <a:lnTo>
                  <a:pt x="563537" y="240423"/>
                </a:lnTo>
                <a:lnTo>
                  <a:pt x="525462" y="272249"/>
                </a:lnTo>
                <a:lnTo>
                  <a:pt x="496976" y="313372"/>
                </a:lnTo>
                <a:lnTo>
                  <a:pt x="481037" y="361835"/>
                </a:lnTo>
                <a:lnTo>
                  <a:pt x="478104" y="399186"/>
                </a:lnTo>
                <a:lnTo>
                  <a:pt x="478523" y="416521"/>
                </a:lnTo>
                <a:lnTo>
                  <a:pt x="489432" y="467372"/>
                </a:lnTo>
                <a:lnTo>
                  <a:pt x="513626" y="511632"/>
                </a:lnTo>
                <a:lnTo>
                  <a:pt x="548157" y="547090"/>
                </a:lnTo>
                <a:lnTo>
                  <a:pt x="592035" y="572985"/>
                </a:lnTo>
                <a:lnTo>
                  <a:pt x="642442" y="587349"/>
                </a:lnTo>
                <a:lnTo>
                  <a:pt x="680504" y="590003"/>
                </a:lnTo>
                <a:lnTo>
                  <a:pt x="698195" y="589622"/>
                </a:lnTo>
                <a:lnTo>
                  <a:pt x="750735" y="579793"/>
                </a:lnTo>
                <a:lnTo>
                  <a:pt x="797471" y="557936"/>
                </a:lnTo>
                <a:lnTo>
                  <a:pt x="830656" y="530720"/>
                </a:lnTo>
                <a:lnTo>
                  <a:pt x="856068" y="498449"/>
                </a:lnTo>
                <a:lnTo>
                  <a:pt x="879970" y="436346"/>
                </a:lnTo>
                <a:lnTo>
                  <a:pt x="882904" y="3991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100196" y="1081799"/>
            <a:ext cx="323850" cy="370840"/>
          </a:xfrm>
          <a:custGeom>
            <a:avLst/>
            <a:gdLst/>
            <a:ahLst/>
            <a:cxnLst/>
            <a:rect l="l" t="t" r="r" b="b"/>
            <a:pathLst>
              <a:path w="323850" h="370840">
                <a:moveTo>
                  <a:pt x="323765" y="0"/>
                </a:moveTo>
                <a:lnTo>
                  <a:pt x="255714" y="0"/>
                </a:lnTo>
                <a:lnTo>
                  <a:pt x="255714" y="194680"/>
                </a:lnTo>
                <a:lnTo>
                  <a:pt x="255380" y="214268"/>
                </a:lnTo>
                <a:lnTo>
                  <a:pt x="246688" y="263705"/>
                </a:lnTo>
                <a:lnTo>
                  <a:pt x="214542" y="303683"/>
                </a:lnTo>
                <a:lnTo>
                  <a:pt x="161707" y="313943"/>
                </a:lnTo>
                <a:lnTo>
                  <a:pt x="146273" y="313516"/>
                </a:lnTo>
                <a:lnTo>
                  <a:pt x="107381" y="302400"/>
                </a:lnTo>
                <a:lnTo>
                  <a:pt x="76074" y="261415"/>
                </a:lnTo>
                <a:lnTo>
                  <a:pt x="68050" y="194680"/>
                </a:lnTo>
                <a:lnTo>
                  <a:pt x="68050" y="0"/>
                </a:lnTo>
                <a:lnTo>
                  <a:pt x="0" y="0"/>
                </a:lnTo>
                <a:lnTo>
                  <a:pt x="0" y="208710"/>
                </a:lnTo>
                <a:lnTo>
                  <a:pt x="586" y="235120"/>
                </a:lnTo>
                <a:lnTo>
                  <a:pt x="15834" y="301948"/>
                </a:lnTo>
                <a:lnTo>
                  <a:pt x="50029" y="344151"/>
                </a:lnTo>
                <a:lnTo>
                  <a:pt x="107512" y="366332"/>
                </a:lnTo>
                <a:lnTo>
                  <a:pt x="161707" y="370418"/>
                </a:lnTo>
                <a:lnTo>
                  <a:pt x="188119" y="369834"/>
                </a:lnTo>
                <a:lnTo>
                  <a:pt x="255018" y="354658"/>
                </a:lnTo>
                <a:lnTo>
                  <a:pt x="297374" y="320611"/>
                </a:lnTo>
                <a:lnTo>
                  <a:pt x="319660" y="263089"/>
                </a:lnTo>
                <a:lnTo>
                  <a:pt x="323765" y="208710"/>
                </a:lnTo>
                <a:lnTo>
                  <a:pt x="3237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560062" y="1070575"/>
            <a:ext cx="240665" cy="370840"/>
          </a:xfrm>
          <a:custGeom>
            <a:avLst/>
            <a:gdLst/>
            <a:ahLst/>
            <a:cxnLst/>
            <a:rect l="l" t="t" r="r" b="b"/>
            <a:pathLst>
              <a:path w="240665" h="370840">
                <a:moveTo>
                  <a:pt x="176439" y="0"/>
                </a:moveTo>
                <a:lnTo>
                  <a:pt x="133508" y="6881"/>
                </a:lnTo>
                <a:lnTo>
                  <a:pt x="94095" y="30407"/>
                </a:lnTo>
                <a:lnTo>
                  <a:pt x="68050" y="63840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4168"/>
                </a:lnTo>
                <a:lnTo>
                  <a:pt x="68256" y="137306"/>
                </a:lnTo>
                <a:lnTo>
                  <a:pt x="85441" y="96860"/>
                </a:lnTo>
                <a:lnTo>
                  <a:pt x="115580" y="71382"/>
                </a:lnTo>
                <a:lnTo>
                  <a:pt x="160304" y="59280"/>
                </a:lnTo>
                <a:lnTo>
                  <a:pt x="164277" y="59335"/>
                </a:lnTo>
                <a:lnTo>
                  <a:pt x="204710" y="68428"/>
                </a:lnTo>
                <a:lnTo>
                  <a:pt x="212569" y="72259"/>
                </a:lnTo>
                <a:lnTo>
                  <a:pt x="240631" y="14732"/>
                </a:lnTo>
                <a:lnTo>
                  <a:pt x="197683" y="1512"/>
                </a:lnTo>
                <a:lnTo>
                  <a:pt x="188072" y="441"/>
                </a:lnTo>
                <a:lnTo>
                  <a:pt x="17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085163" y="862805"/>
            <a:ext cx="300990" cy="577850"/>
          </a:xfrm>
          <a:custGeom>
            <a:avLst/>
            <a:gdLst/>
            <a:ahLst/>
            <a:cxnLst/>
            <a:rect l="l" t="t" r="r" b="b"/>
            <a:pathLst>
              <a:path w="300990" h="577850">
                <a:moveTo>
                  <a:pt x="300621" y="0"/>
                </a:moveTo>
                <a:lnTo>
                  <a:pt x="0" y="0"/>
                </a:lnTo>
                <a:lnTo>
                  <a:pt x="0" y="62230"/>
                </a:lnTo>
                <a:lnTo>
                  <a:pt x="0" y="256540"/>
                </a:lnTo>
                <a:lnTo>
                  <a:pt x="0" y="318770"/>
                </a:lnTo>
                <a:lnTo>
                  <a:pt x="0" y="515620"/>
                </a:lnTo>
                <a:lnTo>
                  <a:pt x="0" y="577850"/>
                </a:lnTo>
                <a:lnTo>
                  <a:pt x="300621" y="577850"/>
                </a:lnTo>
                <a:lnTo>
                  <a:pt x="300621" y="515620"/>
                </a:lnTo>
                <a:lnTo>
                  <a:pt x="71208" y="515620"/>
                </a:lnTo>
                <a:lnTo>
                  <a:pt x="71208" y="318770"/>
                </a:lnTo>
                <a:lnTo>
                  <a:pt x="292201" y="318770"/>
                </a:lnTo>
                <a:lnTo>
                  <a:pt x="292201" y="256540"/>
                </a:lnTo>
                <a:lnTo>
                  <a:pt x="71208" y="256540"/>
                </a:lnTo>
                <a:lnTo>
                  <a:pt x="71208" y="62230"/>
                </a:lnTo>
                <a:lnTo>
                  <a:pt x="300621" y="62230"/>
                </a:lnTo>
                <a:lnTo>
                  <a:pt x="3006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460151" y="1081799"/>
            <a:ext cx="407034" cy="541655"/>
          </a:xfrm>
          <a:custGeom>
            <a:avLst/>
            <a:gdLst/>
            <a:ahLst/>
            <a:cxnLst/>
            <a:rect l="l" t="t" r="r" b="b"/>
            <a:pathLst>
              <a:path w="407034" h="541655">
                <a:moveTo>
                  <a:pt x="406547" y="0"/>
                </a:moveTo>
                <a:lnTo>
                  <a:pt x="329026" y="0"/>
                </a:lnTo>
                <a:lnTo>
                  <a:pt x="210114" y="271850"/>
                </a:lnTo>
                <a:lnTo>
                  <a:pt x="77521" y="0"/>
                </a:lnTo>
                <a:lnTo>
                  <a:pt x="0" y="0"/>
                </a:lnTo>
                <a:lnTo>
                  <a:pt x="170827" y="339550"/>
                </a:lnTo>
                <a:lnTo>
                  <a:pt x="74364" y="541596"/>
                </a:lnTo>
                <a:lnTo>
                  <a:pt x="151534" y="541596"/>
                </a:lnTo>
                <a:lnTo>
                  <a:pt x="4065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8923523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29" h="382269">
                <a:moveTo>
                  <a:pt x="191172" y="0"/>
                </a:moveTo>
                <a:lnTo>
                  <a:pt x="141219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5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8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5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6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4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1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2" y="0"/>
                </a:lnTo>
                <a:close/>
              </a:path>
              <a:path w="379729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5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3" y="292194"/>
                </a:lnTo>
                <a:lnTo>
                  <a:pt x="318152" y="266237"/>
                </a:lnTo>
                <a:close/>
              </a:path>
              <a:path w="379729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4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374620" y="1070925"/>
            <a:ext cx="274320" cy="381635"/>
          </a:xfrm>
          <a:custGeom>
            <a:avLst/>
            <a:gdLst/>
            <a:ahLst/>
            <a:cxnLst/>
            <a:rect l="l" t="t" r="r" b="b"/>
            <a:pathLst>
              <a:path w="274320" h="381634">
                <a:moveTo>
                  <a:pt x="151885" y="0"/>
                </a:moveTo>
                <a:lnTo>
                  <a:pt x="108180" y="5475"/>
                </a:lnTo>
                <a:lnTo>
                  <a:pt x="68510" y="23940"/>
                </a:lnTo>
                <a:lnTo>
                  <a:pt x="39283" y="55987"/>
                </a:lnTo>
                <a:lnTo>
                  <a:pt x="28061" y="101023"/>
                </a:lnTo>
                <a:lnTo>
                  <a:pt x="28272" y="109422"/>
                </a:lnTo>
                <a:lnTo>
                  <a:pt x="41566" y="146097"/>
                </a:lnTo>
                <a:lnTo>
                  <a:pt x="76117" y="175387"/>
                </a:lnTo>
                <a:lnTo>
                  <a:pt x="119613" y="196083"/>
                </a:lnTo>
                <a:lnTo>
                  <a:pt x="152523" y="209319"/>
                </a:lnTo>
                <a:lnTo>
                  <a:pt x="166442" y="215375"/>
                </a:lnTo>
                <a:lnTo>
                  <a:pt x="197718" y="238425"/>
                </a:lnTo>
                <a:lnTo>
                  <a:pt x="204501" y="265186"/>
                </a:lnTo>
                <a:lnTo>
                  <a:pt x="204353" y="271349"/>
                </a:lnTo>
                <a:lnTo>
                  <a:pt x="187116" y="309800"/>
                </a:lnTo>
                <a:lnTo>
                  <a:pt x="147097" y="328884"/>
                </a:lnTo>
                <a:lnTo>
                  <a:pt x="133995" y="329728"/>
                </a:lnTo>
                <a:lnTo>
                  <a:pt x="124628" y="329460"/>
                </a:lnTo>
                <a:lnTo>
                  <a:pt x="77520" y="312540"/>
                </a:lnTo>
                <a:lnTo>
                  <a:pt x="46247" y="284062"/>
                </a:lnTo>
                <a:lnTo>
                  <a:pt x="32621" y="264133"/>
                </a:lnTo>
                <a:lnTo>
                  <a:pt x="0" y="306226"/>
                </a:lnTo>
                <a:lnTo>
                  <a:pt x="32695" y="346617"/>
                </a:lnTo>
                <a:lnTo>
                  <a:pt x="65855" y="367604"/>
                </a:lnTo>
                <a:lnTo>
                  <a:pt x="104609" y="379163"/>
                </a:lnTo>
                <a:lnTo>
                  <a:pt x="134346" y="381292"/>
                </a:lnTo>
                <a:lnTo>
                  <a:pt x="147335" y="381070"/>
                </a:lnTo>
                <a:lnTo>
                  <a:pt x="185153" y="375299"/>
                </a:lnTo>
                <a:lnTo>
                  <a:pt x="229910" y="354874"/>
                </a:lnTo>
                <a:lnTo>
                  <a:pt x="256941" y="326220"/>
                </a:lnTo>
                <a:lnTo>
                  <a:pt x="272406" y="286939"/>
                </a:lnTo>
                <a:lnTo>
                  <a:pt x="274305" y="262730"/>
                </a:lnTo>
                <a:lnTo>
                  <a:pt x="274108" y="253065"/>
                </a:lnTo>
                <a:lnTo>
                  <a:pt x="261677" y="212394"/>
                </a:lnTo>
                <a:lnTo>
                  <a:pt x="226424" y="181701"/>
                </a:lnTo>
                <a:lnTo>
                  <a:pt x="147982" y="148273"/>
                </a:lnTo>
                <a:lnTo>
                  <a:pt x="129342" y="140197"/>
                </a:lnTo>
                <a:lnTo>
                  <a:pt x="97076" y="114681"/>
                </a:lnTo>
                <a:lnTo>
                  <a:pt x="92604" y="96112"/>
                </a:lnTo>
                <a:lnTo>
                  <a:pt x="92862" y="89549"/>
                </a:lnTo>
                <a:lnTo>
                  <a:pt x="114401" y="57201"/>
                </a:lnTo>
                <a:lnTo>
                  <a:pt x="152236" y="47705"/>
                </a:lnTo>
                <a:lnTo>
                  <a:pt x="165927" y="48308"/>
                </a:lnTo>
                <a:lnTo>
                  <a:pt x="184419" y="52528"/>
                </a:lnTo>
                <a:lnTo>
                  <a:pt x="206989" y="63983"/>
                </a:lnTo>
                <a:lnTo>
                  <a:pt x="232913" y="86290"/>
                </a:lnTo>
                <a:lnTo>
                  <a:pt x="260274" y="44899"/>
                </a:lnTo>
                <a:lnTo>
                  <a:pt x="226863" y="20646"/>
                </a:lnTo>
                <a:lnTo>
                  <a:pt x="187620" y="4340"/>
                </a:lnTo>
                <a:lnTo>
                  <a:pt x="171709" y="1266"/>
                </a:lnTo>
                <a:lnTo>
                  <a:pt x="151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9920075" y="1070575"/>
            <a:ext cx="388620" cy="382270"/>
          </a:xfrm>
          <a:custGeom>
            <a:avLst/>
            <a:gdLst/>
            <a:ahLst/>
            <a:cxnLst/>
            <a:rect l="l" t="t" r="r" b="b"/>
            <a:pathLst>
              <a:path w="388620" h="382269">
                <a:moveTo>
                  <a:pt x="178544" y="0"/>
                </a:moveTo>
                <a:lnTo>
                  <a:pt x="115602" y="10506"/>
                </a:lnTo>
                <a:lnTo>
                  <a:pt x="74303" y="32969"/>
                </a:lnTo>
                <a:lnTo>
                  <a:pt x="40947" y="65213"/>
                </a:lnTo>
                <a:lnTo>
                  <a:pt x="16278" y="106391"/>
                </a:lnTo>
                <a:lnTo>
                  <a:pt x="2532" y="154135"/>
                </a:lnTo>
                <a:lnTo>
                  <a:pt x="0" y="190470"/>
                </a:lnTo>
                <a:lnTo>
                  <a:pt x="369" y="207598"/>
                </a:lnTo>
                <a:lnTo>
                  <a:pt x="9988" y="258032"/>
                </a:lnTo>
                <a:lnTo>
                  <a:pt x="31339" y="302233"/>
                </a:lnTo>
                <a:lnTo>
                  <a:pt x="61856" y="337897"/>
                </a:lnTo>
                <a:lnTo>
                  <a:pt x="100680" y="364254"/>
                </a:lnTo>
                <a:lnTo>
                  <a:pt x="145113" y="378937"/>
                </a:lnTo>
                <a:lnTo>
                  <a:pt x="178544" y="381642"/>
                </a:lnTo>
                <a:lnTo>
                  <a:pt x="192345" y="381319"/>
                </a:lnTo>
                <a:lnTo>
                  <a:pt x="233758" y="372911"/>
                </a:lnTo>
                <a:lnTo>
                  <a:pt x="271225" y="354221"/>
                </a:lnTo>
                <a:lnTo>
                  <a:pt x="302641" y="326828"/>
                </a:lnTo>
                <a:lnTo>
                  <a:pt x="305433" y="323062"/>
                </a:lnTo>
                <a:lnTo>
                  <a:pt x="196784" y="323062"/>
                </a:lnTo>
                <a:lnTo>
                  <a:pt x="185510" y="322797"/>
                </a:lnTo>
                <a:lnTo>
                  <a:pt x="131891" y="306050"/>
                </a:lnTo>
                <a:lnTo>
                  <a:pt x="99705" y="278246"/>
                </a:lnTo>
                <a:lnTo>
                  <a:pt x="76973" y="235523"/>
                </a:lnTo>
                <a:lnTo>
                  <a:pt x="70856" y="190821"/>
                </a:lnTo>
                <a:lnTo>
                  <a:pt x="71111" y="178900"/>
                </a:lnTo>
                <a:lnTo>
                  <a:pt x="87167" y="122420"/>
                </a:lnTo>
                <a:lnTo>
                  <a:pt x="113681" y="88688"/>
                </a:lnTo>
                <a:lnTo>
                  <a:pt x="154209" y="64959"/>
                </a:lnTo>
                <a:lnTo>
                  <a:pt x="196784" y="58579"/>
                </a:lnTo>
                <a:lnTo>
                  <a:pt x="307945" y="58579"/>
                </a:lnTo>
                <a:lnTo>
                  <a:pt x="302609" y="51695"/>
                </a:lnTo>
                <a:lnTo>
                  <a:pt x="261853" y="20344"/>
                </a:lnTo>
                <a:lnTo>
                  <a:pt x="209031" y="2225"/>
                </a:lnTo>
                <a:lnTo>
                  <a:pt x="178544" y="0"/>
                </a:lnTo>
                <a:close/>
              </a:path>
              <a:path w="388620" h="382269">
                <a:moveTo>
                  <a:pt x="388307" y="303068"/>
                </a:moveTo>
                <a:lnTo>
                  <a:pt x="320257" y="303068"/>
                </a:lnTo>
                <a:lnTo>
                  <a:pt x="320257" y="370417"/>
                </a:lnTo>
                <a:lnTo>
                  <a:pt x="388307" y="370417"/>
                </a:lnTo>
                <a:lnTo>
                  <a:pt x="388307" y="303068"/>
                </a:lnTo>
                <a:close/>
              </a:path>
              <a:path w="388620" h="382269">
                <a:moveTo>
                  <a:pt x="307945" y="58579"/>
                </a:moveTo>
                <a:lnTo>
                  <a:pt x="196784" y="58579"/>
                </a:lnTo>
                <a:lnTo>
                  <a:pt x="208160" y="58845"/>
                </a:lnTo>
                <a:lnTo>
                  <a:pt x="223333" y="60705"/>
                </a:lnTo>
                <a:lnTo>
                  <a:pt x="261853" y="75591"/>
                </a:lnTo>
                <a:lnTo>
                  <a:pt x="293809" y="103322"/>
                </a:lnTo>
                <a:lnTo>
                  <a:pt x="316310" y="145878"/>
                </a:lnTo>
                <a:lnTo>
                  <a:pt x="322361" y="190821"/>
                </a:lnTo>
                <a:lnTo>
                  <a:pt x="322109" y="202742"/>
                </a:lnTo>
                <a:lnTo>
                  <a:pt x="306226" y="259222"/>
                </a:lnTo>
                <a:lnTo>
                  <a:pt x="279942" y="292954"/>
                </a:lnTo>
                <a:lnTo>
                  <a:pt x="239600" y="316683"/>
                </a:lnTo>
                <a:lnTo>
                  <a:pt x="196784" y="323062"/>
                </a:lnTo>
                <a:lnTo>
                  <a:pt x="305433" y="323062"/>
                </a:lnTo>
                <a:lnTo>
                  <a:pt x="320257" y="303068"/>
                </a:lnTo>
                <a:lnTo>
                  <a:pt x="388307" y="303068"/>
                </a:lnTo>
                <a:lnTo>
                  <a:pt x="388307" y="76819"/>
                </a:lnTo>
                <a:lnTo>
                  <a:pt x="320257" y="76819"/>
                </a:lnTo>
                <a:lnTo>
                  <a:pt x="313509" y="65756"/>
                </a:lnTo>
                <a:lnTo>
                  <a:pt x="307945" y="58579"/>
                </a:lnTo>
                <a:close/>
              </a:path>
              <a:path w="388620" h="382269">
                <a:moveTo>
                  <a:pt x="388307" y="11224"/>
                </a:moveTo>
                <a:lnTo>
                  <a:pt x="320257" y="11224"/>
                </a:lnTo>
                <a:lnTo>
                  <a:pt x="320257" y="76819"/>
                </a:lnTo>
                <a:lnTo>
                  <a:pt x="388307" y="76819"/>
                </a:lnTo>
                <a:lnTo>
                  <a:pt x="388307" y="11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0452901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20" h="370840">
                <a:moveTo>
                  <a:pt x="188716" y="0"/>
                </a:moveTo>
                <a:lnTo>
                  <a:pt x="137893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6" y="98742"/>
                </a:lnTo>
                <a:lnTo>
                  <a:pt x="112774" y="66471"/>
                </a:lnTo>
                <a:lnTo>
                  <a:pt x="164513" y="54370"/>
                </a:lnTo>
                <a:lnTo>
                  <a:pt x="177908" y="54792"/>
                </a:lnTo>
                <a:lnTo>
                  <a:pt x="232563" y="81379"/>
                </a:lnTo>
                <a:lnTo>
                  <a:pt x="254120" y="126744"/>
                </a:lnTo>
                <a:lnTo>
                  <a:pt x="256767" y="158900"/>
                </a:lnTo>
                <a:lnTo>
                  <a:pt x="256767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8" y="91157"/>
                </a:lnTo>
                <a:lnTo>
                  <a:pt x="293927" y="44789"/>
                </a:lnTo>
                <a:lnTo>
                  <a:pt x="260976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0888212" y="837309"/>
            <a:ext cx="388620" cy="615315"/>
          </a:xfrm>
          <a:custGeom>
            <a:avLst/>
            <a:gdLst/>
            <a:ahLst/>
            <a:cxnLst/>
            <a:rect l="l" t="t" r="r" b="b"/>
            <a:pathLst>
              <a:path w="388620" h="615315">
                <a:moveTo>
                  <a:pt x="179597" y="233265"/>
                </a:moveTo>
                <a:lnTo>
                  <a:pt x="116268" y="243772"/>
                </a:lnTo>
                <a:lnTo>
                  <a:pt x="74775" y="266235"/>
                </a:lnTo>
                <a:lnTo>
                  <a:pt x="41243" y="298479"/>
                </a:lnTo>
                <a:lnTo>
                  <a:pt x="16401" y="339662"/>
                </a:lnTo>
                <a:lnTo>
                  <a:pt x="2551" y="387548"/>
                </a:lnTo>
                <a:lnTo>
                  <a:pt x="0" y="424086"/>
                </a:lnTo>
                <a:lnTo>
                  <a:pt x="369" y="441214"/>
                </a:lnTo>
                <a:lnTo>
                  <a:pt x="9989" y="491648"/>
                </a:lnTo>
                <a:lnTo>
                  <a:pt x="31340" y="535846"/>
                </a:lnTo>
                <a:lnTo>
                  <a:pt x="61857" y="571439"/>
                </a:lnTo>
                <a:lnTo>
                  <a:pt x="100675" y="597643"/>
                </a:lnTo>
                <a:lnTo>
                  <a:pt x="144966" y="612222"/>
                </a:lnTo>
                <a:lnTo>
                  <a:pt x="178194" y="614908"/>
                </a:lnTo>
                <a:lnTo>
                  <a:pt x="192000" y="614582"/>
                </a:lnTo>
                <a:lnTo>
                  <a:pt x="233555" y="606103"/>
                </a:lnTo>
                <a:lnTo>
                  <a:pt x="271324" y="587265"/>
                </a:lnTo>
                <a:lnTo>
                  <a:pt x="302806" y="559910"/>
                </a:lnTo>
                <a:lnTo>
                  <a:pt x="305458" y="556328"/>
                </a:lnTo>
                <a:lnTo>
                  <a:pt x="196433" y="556328"/>
                </a:lnTo>
                <a:lnTo>
                  <a:pt x="185160" y="556062"/>
                </a:lnTo>
                <a:lnTo>
                  <a:pt x="131540" y="539315"/>
                </a:lnTo>
                <a:lnTo>
                  <a:pt x="99428" y="511585"/>
                </a:lnTo>
                <a:lnTo>
                  <a:pt x="76908" y="469073"/>
                </a:lnTo>
                <a:lnTo>
                  <a:pt x="70857" y="424437"/>
                </a:lnTo>
                <a:lnTo>
                  <a:pt x="71112" y="412513"/>
                </a:lnTo>
                <a:lnTo>
                  <a:pt x="87168" y="355861"/>
                </a:lnTo>
                <a:lnTo>
                  <a:pt x="113681" y="321972"/>
                </a:lnTo>
                <a:lnTo>
                  <a:pt x="154209" y="298224"/>
                </a:lnTo>
                <a:lnTo>
                  <a:pt x="196785" y="291844"/>
                </a:lnTo>
                <a:lnTo>
                  <a:pt x="307506" y="291844"/>
                </a:lnTo>
                <a:lnTo>
                  <a:pt x="302039" y="284960"/>
                </a:lnTo>
                <a:lnTo>
                  <a:pt x="261502" y="253610"/>
                </a:lnTo>
                <a:lnTo>
                  <a:pt x="209602" y="235490"/>
                </a:lnTo>
                <a:lnTo>
                  <a:pt x="179597" y="233265"/>
                </a:lnTo>
                <a:close/>
              </a:path>
              <a:path w="388620" h="615315">
                <a:moveTo>
                  <a:pt x="388308" y="536334"/>
                </a:moveTo>
                <a:lnTo>
                  <a:pt x="320258" y="536334"/>
                </a:lnTo>
                <a:lnTo>
                  <a:pt x="320258" y="603683"/>
                </a:lnTo>
                <a:lnTo>
                  <a:pt x="388308" y="603683"/>
                </a:lnTo>
                <a:lnTo>
                  <a:pt x="388308" y="536334"/>
                </a:lnTo>
                <a:close/>
              </a:path>
              <a:path w="388620" h="615315">
                <a:moveTo>
                  <a:pt x="307506" y="291844"/>
                </a:moveTo>
                <a:lnTo>
                  <a:pt x="196785" y="291844"/>
                </a:lnTo>
                <a:lnTo>
                  <a:pt x="208059" y="292110"/>
                </a:lnTo>
                <a:lnTo>
                  <a:pt x="223137" y="293971"/>
                </a:lnTo>
                <a:lnTo>
                  <a:pt x="261678" y="308857"/>
                </a:lnTo>
                <a:lnTo>
                  <a:pt x="293790" y="336661"/>
                </a:lnTo>
                <a:lnTo>
                  <a:pt x="316310" y="379428"/>
                </a:lnTo>
                <a:lnTo>
                  <a:pt x="322361" y="424437"/>
                </a:lnTo>
                <a:lnTo>
                  <a:pt x="322109" y="436254"/>
                </a:lnTo>
                <a:lnTo>
                  <a:pt x="306226" y="492487"/>
                </a:lnTo>
                <a:lnTo>
                  <a:pt x="279869" y="526219"/>
                </a:lnTo>
                <a:lnTo>
                  <a:pt x="239316" y="549948"/>
                </a:lnTo>
                <a:lnTo>
                  <a:pt x="196433" y="556328"/>
                </a:lnTo>
                <a:lnTo>
                  <a:pt x="305458" y="556328"/>
                </a:lnTo>
                <a:lnTo>
                  <a:pt x="320258" y="536334"/>
                </a:lnTo>
                <a:lnTo>
                  <a:pt x="388308" y="536334"/>
                </a:lnTo>
                <a:lnTo>
                  <a:pt x="388308" y="310084"/>
                </a:lnTo>
                <a:lnTo>
                  <a:pt x="320258" y="310084"/>
                </a:lnTo>
                <a:lnTo>
                  <a:pt x="313207" y="299021"/>
                </a:lnTo>
                <a:lnTo>
                  <a:pt x="307506" y="291844"/>
                </a:lnTo>
                <a:close/>
              </a:path>
              <a:path w="388620" h="615315">
                <a:moveTo>
                  <a:pt x="388308" y="0"/>
                </a:moveTo>
                <a:lnTo>
                  <a:pt x="320258" y="0"/>
                </a:lnTo>
                <a:lnTo>
                  <a:pt x="320258" y="310084"/>
                </a:lnTo>
                <a:lnTo>
                  <a:pt x="388308" y="310084"/>
                </a:lnTo>
                <a:lnTo>
                  <a:pt x="3883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1620627" y="862805"/>
            <a:ext cx="304165" cy="577850"/>
          </a:xfrm>
          <a:custGeom>
            <a:avLst/>
            <a:gdLst/>
            <a:ahLst/>
            <a:cxnLst/>
            <a:rect l="l" t="t" r="r" b="b"/>
            <a:pathLst>
              <a:path w="304165" h="577850">
                <a:moveTo>
                  <a:pt x="303771" y="515620"/>
                </a:moveTo>
                <a:lnTo>
                  <a:pt x="71208" y="515620"/>
                </a:lnTo>
                <a:lnTo>
                  <a:pt x="71208" y="0"/>
                </a:lnTo>
                <a:lnTo>
                  <a:pt x="0" y="0"/>
                </a:lnTo>
                <a:lnTo>
                  <a:pt x="0" y="515620"/>
                </a:lnTo>
                <a:lnTo>
                  <a:pt x="0" y="577850"/>
                </a:lnTo>
                <a:lnTo>
                  <a:pt x="303771" y="577850"/>
                </a:lnTo>
                <a:lnTo>
                  <a:pt x="303771" y="515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2019110" y="923950"/>
            <a:ext cx="85090" cy="517525"/>
          </a:xfrm>
          <a:custGeom>
            <a:avLst/>
            <a:gdLst/>
            <a:ahLst/>
            <a:cxnLst/>
            <a:rect l="l" t="t" r="r" b="b"/>
            <a:pathLst>
              <a:path w="85090" h="517525">
                <a:moveTo>
                  <a:pt x="76468" y="157848"/>
                </a:moveTo>
                <a:lnTo>
                  <a:pt x="8418" y="157848"/>
                </a:lnTo>
                <a:lnTo>
                  <a:pt x="8418" y="517042"/>
                </a:lnTo>
                <a:lnTo>
                  <a:pt x="76468" y="517042"/>
                </a:lnTo>
                <a:lnTo>
                  <a:pt x="76468" y="157848"/>
                </a:lnTo>
                <a:close/>
              </a:path>
              <a:path w="85090" h="517525">
                <a:moveTo>
                  <a:pt x="54370" y="0"/>
                </a:moveTo>
                <a:lnTo>
                  <a:pt x="30868" y="0"/>
                </a:lnTo>
                <a:lnTo>
                  <a:pt x="11575" y="11575"/>
                </a:lnTo>
                <a:lnTo>
                  <a:pt x="0" y="30517"/>
                </a:lnTo>
                <a:lnTo>
                  <a:pt x="0" y="54019"/>
                </a:lnTo>
                <a:lnTo>
                  <a:pt x="11575" y="73663"/>
                </a:lnTo>
                <a:lnTo>
                  <a:pt x="30868" y="85238"/>
                </a:lnTo>
                <a:lnTo>
                  <a:pt x="54370" y="85238"/>
                </a:lnTo>
                <a:lnTo>
                  <a:pt x="73311" y="73663"/>
                </a:lnTo>
                <a:lnTo>
                  <a:pt x="84888" y="54019"/>
                </a:lnTo>
                <a:lnTo>
                  <a:pt x="84888" y="30517"/>
                </a:lnTo>
                <a:lnTo>
                  <a:pt x="73311" y="11575"/>
                </a:lnTo>
                <a:lnTo>
                  <a:pt x="543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2201162" y="1070925"/>
            <a:ext cx="274320" cy="381635"/>
          </a:xfrm>
          <a:custGeom>
            <a:avLst/>
            <a:gdLst/>
            <a:ahLst/>
            <a:cxnLst/>
            <a:rect l="l" t="t" r="r" b="b"/>
            <a:pathLst>
              <a:path w="274320" h="381634">
                <a:moveTo>
                  <a:pt x="151885" y="0"/>
                </a:moveTo>
                <a:lnTo>
                  <a:pt x="108181" y="5475"/>
                </a:lnTo>
                <a:lnTo>
                  <a:pt x="68511" y="23940"/>
                </a:lnTo>
                <a:lnTo>
                  <a:pt x="39284" y="55987"/>
                </a:lnTo>
                <a:lnTo>
                  <a:pt x="28062" y="101023"/>
                </a:lnTo>
                <a:lnTo>
                  <a:pt x="28273" y="109422"/>
                </a:lnTo>
                <a:lnTo>
                  <a:pt x="41567" y="146097"/>
                </a:lnTo>
                <a:lnTo>
                  <a:pt x="76118" y="175387"/>
                </a:lnTo>
                <a:lnTo>
                  <a:pt x="119615" y="196083"/>
                </a:lnTo>
                <a:lnTo>
                  <a:pt x="152524" y="209319"/>
                </a:lnTo>
                <a:lnTo>
                  <a:pt x="166442" y="215375"/>
                </a:lnTo>
                <a:lnTo>
                  <a:pt x="197719" y="238425"/>
                </a:lnTo>
                <a:lnTo>
                  <a:pt x="204501" y="265186"/>
                </a:lnTo>
                <a:lnTo>
                  <a:pt x="204353" y="271349"/>
                </a:lnTo>
                <a:lnTo>
                  <a:pt x="187117" y="309800"/>
                </a:lnTo>
                <a:lnTo>
                  <a:pt x="147098" y="328884"/>
                </a:lnTo>
                <a:lnTo>
                  <a:pt x="133995" y="329728"/>
                </a:lnTo>
                <a:lnTo>
                  <a:pt x="124629" y="329460"/>
                </a:lnTo>
                <a:lnTo>
                  <a:pt x="77521" y="312540"/>
                </a:lnTo>
                <a:lnTo>
                  <a:pt x="46247" y="284062"/>
                </a:lnTo>
                <a:lnTo>
                  <a:pt x="32623" y="264133"/>
                </a:lnTo>
                <a:lnTo>
                  <a:pt x="0" y="306226"/>
                </a:lnTo>
                <a:lnTo>
                  <a:pt x="32696" y="346617"/>
                </a:lnTo>
                <a:lnTo>
                  <a:pt x="65855" y="367604"/>
                </a:lnTo>
                <a:lnTo>
                  <a:pt x="104610" y="379163"/>
                </a:lnTo>
                <a:lnTo>
                  <a:pt x="134347" y="381292"/>
                </a:lnTo>
                <a:lnTo>
                  <a:pt x="147336" y="381070"/>
                </a:lnTo>
                <a:lnTo>
                  <a:pt x="185155" y="375299"/>
                </a:lnTo>
                <a:lnTo>
                  <a:pt x="229910" y="354874"/>
                </a:lnTo>
                <a:lnTo>
                  <a:pt x="256943" y="326220"/>
                </a:lnTo>
                <a:lnTo>
                  <a:pt x="272406" y="286939"/>
                </a:lnTo>
                <a:lnTo>
                  <a:pt x="274306" y="262730"/>
                </a:lnTo>
                <a:lnTo>
                  <a:pt x="274108" y="253065"/>
                </a:lnTo>
                <a:lnTo>
                  <a:pt x="261678" y="212394"/>
                </a:lnTo>
                <a:lnTo>
                  <a:pt x="226425" y="181701"/>
                </a:lnTo>
                <a:lnTo>
                  <a:pt x="147983" y="148273"/>
                </a:lnTo>
                <a:lnTo>
                  <a:pt x="129343" y="140197"/>
                </a:lnTo>
                <a:lnTo>
                  <a:pt x="97077" y="114681"/>
                </a:lnTo>
                <a:lnTo>
                  <a:pt x="92604" y="96112"/>
                </a:lnTo>
                <a:lnTo>
                  <a:pt x="92862" y="89549"/>
                </a:lnTo>
                <a:lnTo>
                  <a:pt x="114402" y="57201"/>
                </a:lnTo>
                <a:lnTo>
                  <a:pt x="152236" y="47705"/>
                </a:lnTo>
                <a:lnTo>
                  <a:pt x="165927" y="48308"/>
                </a:lnTo>
                <a:lnTo>
                  <a:pt x="184420" y="52528"/>
                </a:lnTo>
                <a:lnTo>
                  <a:pt x="206990" y="63983"/>
                </a:lnTo>
                <a:lnTo>
                  <a:pt x="232914" y="86290"/>
                </a:lnTo>
                <a:lnTo>
                  <a:pt x="260275" y="44899"/>
                </a:lnTo>
                <a:lnTo>
                  <a:pt x="226864" y="20646"/>
                </a:lnTo>
                <a:lnTo>
                  <a:pt x="187620" y="4340"/>
                </a:lnTo>
                <a:lnTo>
                  <a:pt x="171709" y="1266"/>
                </a:lnTo>
                <a:lnTo>
                  <a:pt x="151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2550885" y="947452"/>
            <a:ext cx="201295" cy="504825"/>
          </a:xfrm>
          <a:custGeom>
            <a:avLst/>
            <a:gdLst/>
            <a:ahLst/>
            <a:cxnLst/>
            <a:rect l="l" t="t" r="r" b="b"/>
            <a:pathLst>
              <a:path w="201295" h="504825">
                <a:moveTo>
                  <a:pt x="108038" y="0"/>
                </a:moveTo>
                <a:lnTo>
                  <a:pt x="39987" y="0"/>
                </a:lnTo>
                <a:lnTo>
                  <a:pt x="39987" y="134346"/>
                </a:lnTo>
                <a:lnTo>
                  <a:pt x="0" y="134346"/>
                </a:lnTo>
                <a:lnTo>
                  <a:pt x="0" y="185910"/>
                </a:lnTo>
                <a:lnTo>
                  <a:pt x="39987" y="185910"/>
                </a:lnTo>
                <a:lnTo>
                  <a:pt x="39987" y="393218"/>
                </a:lnTo>
                <a:lnTo>
                  <a:pt x="50347" y="452748"/>
                </a:lnTo>
                <a:lnTo>
                  <a:pt x="72523" y="484170"/>
                </a:lnTo>
                <a:lnTo>
                  <a:pt x="133294" y="504765"/>
                </a:lnTo>
                <a:lnTo>
                  <a:pt x="138887" y="504691"/>
                </a:lnTo>
                <a:lnTo>
                  <a:pt x="182249" y="496061"/>
                </a:lnTo>
                <a:lnTo>
                  <a:pt x="200994" y="487225"/>
                </a:lnTo>
                <a:lnTo>
                  <a:pt x="183805" y="432856"/>
                </a:lnTo>
                <a:lnTo>
                  <a:pt x="178916" y="436292"/>
                </a:lnTo>
                <a:lnTo>
                  <a:pt x="171703" y="440090"/>
                </a:lnTo>
                <a:lnTo>
                  <a:pt x="161772" y="443165"/>
                </a:lnTo>
                <a:lnTo>
                  <a:pt x="148728" y="444431"/>
                </a:lnTo>
                <a:lnTo>
                  <a:pt x="142732" y="444206"/>
                </a:lnTo>
                <a:lnTo>
                  <a:pt x="111984" y="417728"/>
                </a:lnTo>
                <a:lnTo>
                  <a:pt x="108038" y="389009"/>
                </a:lnTo>
                <a:lnTo>
                  <a:pt x="108038" y="185910"/>
                </a:lnTo>
                <a:lnTo>
                  <a:pt x="194328" y="185910"/>
                </a:lnTo>
                <a:lnTo>
                  <a:pt x="194328" y="134346"/>
                </a:lnTo>
                <a:lnTo>
                  <a:pt x="108038" y="134346"/>
                </a:lnTo>
                <a:lnTo>
                  <a:pt x="1080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2829399" y="1070575"/>
            <a:ext cx="379730" cy="382270"/>
          </a:xfrm>
          <a:custGeom>
            <a:avLst/>
            <a:gdLst/>
            <a:ahLst/>
            <a:cxnLst/>
            <a:rect l="l" t="t" r="r" b="b"/>
            <a:pathLst>
              <a:path w="379730" h="382269">
                <a:moveTo>
                  <a:pt x="191171" y="0"/>
                </a:moveTo>
                <a:lnTo>
                  <a:pt x="141220" y="6215"/>
                </a:lnTo>
                <a:lnTo>
                  <a:pt x="91815" y="27250"/>
                </a:lnTo>
                <a:lnTo>
                  <a:pt x="55773" y="55948"/>
                </a:lnTo>
                <a:lnTo>
                  <a:pt x="26127" y="94185"/>
                </a:lnTo>
                <a:lnTo>
                  <a:pt x="5524" y="143861"/>
                </a:lnTo>
                <a:lnTo>
                  <a:pt x="0" y="191873"/>
                </a:lnTo>
                <a:lnTo>
                  <a:pt x="405" y="208581"/>
                </a:lnTo>
                <a:lnTo>
                  <a:pt x="10950" y="258112"/>
                </a:lnTo>
                <a:lnTo>
                  <a:pt x="34364" y="302008"/>
                </a:lnTo>
                <a:lnTo>
                  <a:pt x="68017" y="337639"/>
                </a:lnTo>
                <a:lnTo>
                  <a:pt x="111025" y="364131"/>
                </a:lnTo>
                <a:lnTo>
                  <a:pt x="160627" y="378918"/>
                </a:lnTo>
                <a:lnTo>
                  <a:pt x="198187" y="381642"/>
                </a:lnTo>
                <a:lnTo>
                  <a:pt x="215132" y="381275"/>
                </a:lnTo>
                <a:lnTo>
                  <a:pt x="265791" y="371727"/>
                </a:lnTo>
                <a:lnTo>
                  <a:pt x="311310" y="350500"/>
                </a:lnTo>
                <a:lnTo>
                  <a:pt x="341116" y="326220"/>
                </a:lnTo>
                <a:lnTo>
                  <a:pt x="201694" y="326220"/>
                </a:lnTo>
                <a:lnTo>
                  <a:pt x="189667" y="325965"/>
                </a:lnTo>
                <a:lnTo>
                  <a:pt x="132768" y="309909"/>
                </a:lnTo>
                <a:lnTo>
                  <a:pt x="98880" y="283247"/>
                </a:lnTo>
                <a:lnTo>
                  <a:pt x="75131" y="242165"/>
                </a:lnTo>
                <a:lnTo>
                  <a:pt x="68752" y="198538"/>
                </a:lnTo>
                <a:lnTo>
                  <a:pt x="377433" y="198538"/>
                </a:lnTo>
                <a:lnTo>
                  <a:pt x="378485" y="193977"/>
                </a:lnTo>
                <a:lnTo>
                  <a:pt x="379187" y="188366"/>
                </a:lnTo>
                <a:lnTo>
                  <a:pt x="379187" y="183805"/>
                </a:lnTo>
                <a:lnTo>
                  <a:pt x="378817" y="166913"/>
                </a:lnTo>
                <a:lnTo>
                  <a:pt x="376682" y="148377"/>
                </a:lnTo>
                <a:lnTo>
                  <a:pt x="72259" y="148377"/>
                </a:lnTo>
                <a:lnTo>
                  <a:pt x="73972" y="139616"/>
                </a:lnTo>
                <a:lnTo>
                  <a:pt x="93481" y="99093"/>
                </a:lnTo>
                <a:lnTo>
                  <a:pt x="135224" y="66822"/>
                </a:lnTo>
                <a:lnTo>
                  <a:pt x="192224" y="55422"/>
                </a:lnTo>
                <a:lnTo>
                  <a:pt x="331730" y="55422"/>
                </a:lnTo>
                <a:lnTo>
                  <a:pt x="316590" y="41062"/>
                </a:lnTo>
                <a:lnTo>
                  <a:pt x="289564" y="23151"/>
                </a:lnTo>
                <a:lnTo>
                  <a:pt x="276139" y="16278"/>
                </a:lnTo>
                <a:lnTo>
                  <a:pt x="256131" y="8681"/>
                </a:lnTo>
                <a:lnTo>
                  <a:pt x="228242" y="2532"/>
                </a:lnTo>
                <a:lnTo>
                  <a:pt x="191171" y="0"/>
                </a:lnTo>
                <a:close/>
              </a:path>
              <a:path w="379730" h="382269">
                <a:moveTo>
                  <a:pt x="318152" y="266237"/>
                </a:moveTo>
                <a:lnTo>
                  <a:pt x="286813" y="299155"/>
                </a:lnTo>
                <a:lnTo>
                  <a:pt x="244840" y="320563"/>
                </a:lnTo>
                <a:lnTo>
                  <a:pt x="201694" y="326220"/>
                </a:lnTo>
                <a:lnTo>
                  <a:pt x="341116" y="326220"/>
                </a:lnTo>
                <a:lnTo>
                  <a:pt x="348267" y="319303"/>
                </a:lnTo>
                <a:lnTo>
                  <a:pt x="367962" y="292194"/>
                </a:lnTo>
                <a:lnTo>
                  <a:pt x="318152" y="266237"/>
                </a:lnTo>
                <a:close/>
              </a:path>
              <a:path w="379730" h="382269">
                <a:moveTo>
                  <a:pt x="331730" y="55422"/>
                </a:moveTo>
                <a:lnTo>
                  <a:pt x="192224" y="55422"/>
                </a:lnTo>
                <a:lnTo>
                  <a:pt x="201572" y="55605"/>
                </a:lnTo>
                <a:lnTo>
                  <a:pt x="214213" y="56890"/>
                </a:lnTo>
                <a:lnTo>
                  <a:pt x="255177" y="70987"/>
                </a:lnTo>
                <a:lnTo>
                  <a:pt x="289213" y="99794"/>
                </a:lnTo>
                <a:lnTo>
                  <a:pt x="310786" y="148377"/>
                </a:lnTo>
                <a:lnTo>
                  <a:pt x="376682" y="148377"/>
                </a:lnTo>
                <a:lnTo>
                  <a:pt x="355510" y="87693"/>
                </a:lnTo>
                <a:lnTo>
                  <a:pt x="335428" y="58930"/>
                </a:lnTo>
                <a:lnTo>
                  <a:pt x="331730" y="554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3320484" y="1070575"/>
            <a:ext cx="325120" cy="370840"/>
          </a:xfrm>
          <a:custGeom>
            <a:avLst/>
            <a:gdLst/>
            <a:ahLst/>
            <a:cxnLst/>
            <a:rect l="l" t="t" r="r" b="b"/>
            <a:pathLst>
              <a:path w="325119" h="370840">
                <a:moveTo>
                  <a:pt x="188716" y="0"/>
                </a:moveTo>
                <a:lnTo>
                  <a:pt x="137892" y="6955"/>
                </a:lnTo>
                <a:lnTo>
                  <a:pt x="94051" y="29859"/>
                </a:lnTo>
                <a:lnTo>
                  <a:pt x="68050" y="57526"/>
                </a:lnTo>
                <a:lnTo>
                  <a:pt x="68050" y="11224"/>
                </a:lnTo>
                <a:lnTo>
                  <a:pt x="0" y="11224"/>
                </a:lnTo>
                <a:lnTo>
                  <a:pt x="0" y="370417"/>
                </a:lnTo>
                <a:lnTo>
                  <a:pt x="68050" y="370417"/>
                </a:lnTo>
                <a:lnTo>
                  <a:pt x="68050" y="142764"/>
                </a:lnTo>
                <a:lnTo>
                  <a:pt x="68231" y="135368"/>
                </a:lnTo>
                <a:lnTo>
                  <a:pt x="79625" y="98742"/>
                </a:lnTo>
                <a:lnTo>
                  <a:pt x="112774" y="66471"/>
                </a:lnTo>
                <a:lnTo>
                  <a:pt x="164512" y="54370"/>
                </a:lnTo>
                <a:lnTo>
                  <a:pt x="177907" y="54792"/>
                </a:lnTo>
                <a:lnTo>
                  <a:pt x="232563" y="81379"/>
                </a:lnTo>
                <a:lnTo>
                  <a:pt x="254119" y="126744"/>
                </a:lnTo>
                <a:lnTo>
                  <a:pt x="256766" y="158900"/>
                </a:lnTo>
                <a:lnTo>
                  <a:pt x="256766" y="370417"/>
                </a:lnTo>
                <a:lnTo>
                  <a:pt x="324817" y="370417"/>
                </a:lnTo>
                <a:lnTo>
                  <a:pt x="324817" y="145220"/>
                </a:lnTo>
                <a:lnTo>
                  <a:pt x="324556" y="131277"/>
                </a:lnTo>
                <a:lnTo>
                  <a:pt x="317787" y="91157"/>
                </a:lnTo>
                <a:lnTo>
                  <a:pt x="293926" y="44789"/>
                </a:lnTo>
                <a:lnTo>
                  <a:pt x="260975" y="17362"/>
                </a:lnTo>
                <a:lnTo>
                  <a:pt x="216186" y="1899"/>
                </a:lnTo>
                <a:lnTo>
                  <a:pt x="188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3</Words>
  <Application>Microsoft Office PowerPoint</Application>
  <PresentationFormat>Custom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JaneGoodall_Journal22_Slides.indd</dc:title>
  <cp:lastModifiedBy>Kathleen Kelly</cp:lastModifiedBy>
  <cp:revision>1</cp:revision>
  <dcterms:created xsi:type="dcterms:W3CDTF">2022-08-24T19:10:16Z</dcterms:created>
  <dcterms:modified xsi:type="dcterms:W3CDTF">2025-04-10T18:43:39Z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2022-08-24T00:00:00Z</vt:filetime>
  </property>
  <property fmtid="{D5CDD505-2E9C-101B-9397-08002B2CF9AE}" pid="3" name="Creator">
    <vt:lpwstr>Adobe InDesign 17.1 (Macintosh)</vt:lpwstr>
  </property>
  <property fmtid="{D5CDD505-2E9C-101B-9397-08002B2CF9AE}" pid="4" name="GTS_PDFXVersion">
    <vt:lpwstr>PDF/X-4</vt:lpwstr>
  </property>
  <property fmtid="{D5CDD505-2E9C-101B-9397-08002B2CF9AE}" pid="5" name="LastSaved">
    <vt:filetime>2022-08-24T00:00:00Z</vt:filetime>
  </property>
  <property fmtid="{D5CDD505-2E9C-101B-9397-08002B2CF9AE}" pid="6" name="Producer">
    <vt:lpwstr>Adobe PDF Library 16.0.5</vt:lpwstr>
  </property>
</Properties>
</file>